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443" r:id="rId4"/>
    <p:sldId id="449" r:id="rId5"/>
    <p:sldId id="444" r:id="rId6"/>
    <p:sldId id="454" r:id="rId7"/>
    <p:sldId id="452" r:id="rId8"/>
    <p:sldId id="448" r:id="rId9"/>
    <p:sldId id="453" r:id="rId10"/>
    <p:sldId id="445" r:id="rId11"/>
    <p:sldId id="456" r:id="rId12"/>
    <p:sldId id="450" r:id="rId13"/>
    <p:sldId id="457" r:id="rId14"/>
    <p:sldId id="459" r:id="rId15"/>
    <p:sldId id="447" r:id="rId16"/>
    <p:sldId id="458" r:id="rId17"/>
    <p:sldId id="460" r:id="rId18"/>
    <p:sldId id="461" r:id="rId19"/>
    <p:sldId id="462" r:id="rId20"/>
    <p:sldId id="463" r:id="rId21"/>
    <p:sldId id="467" r:id="rId22"/>
    <p:sldId id="469" r:id="rId23"/>
    <p:sldId id="446" r:id="rId24"/>
    <p:sldId id="468" r:id="rId25"/>
    <p:sldId id="464" r:id="rId26"/>
    <p:sldId id="465" r:id="rId27"/>
    <p:sldId id="451" r:id="rId28"/>
    <p:sldId id="466" r:id="rId29"/>
    <p:sldId id="455" r:id="rId30"/>
    <p:sldId id="4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50264E-0B3D-E1A6-CE36-B77045DC58B5}" name="Sarah Marcotte" initials="SM" userId="S::smmarcotte@wisc.edu::904fb4ae-ea2a-4344-be6f-9d531f7645c1" providerId="AD"/>
  <p188:author id="{4B740C8A-6101-03EA-41C4-E6663B1EBE78}" name="Sherry Huhn-Gotzler" initials="SH" userId="S::shuhn@wisc.edu::8995d381-a813-4f6d-a571-d3def13a5117" providerId="AD"/>
  <p188:author id="{8D9622A0-8C81-4DE9-97FE-2E50EC6C1AFB}" name="Sarah Marcotte" initials="SM" userId="msuuIPv5P/6qmtbndkmr5mmmk9p7zxnO0/kH+qqZWV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72980-64A0-4516-A101-3BC0B3C64627}" v="14" dt="2024-11-06T16:59:05.994"/>
    <p1510:client id="{48D7CC7D-4046-41A6-9E70-91791D742D32}" v="578" dt="2024-11-05T21:10:54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67" autoAdjust="0"/>
  </p:normalViewPr>
  <p:slideViewPr>
    <p:cSldViewPr snapToGrid="0">
      <p:cViewPr varScale="1">
        <p:scale>
          <a:sx n="66" d="100"/>
          <a:sy n="66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Studer" userId="QU+0ThWrZrmKajuLy6IGGg9/J83rDnx1wT35717lg50=" providerId="None" clId="Web-{48D7CC7D-4046-41A6-9E70-91791D742D32}"/>
    <pc:docChg chg="modSld">
      <pc:chgData name="Annie Studer" userId="QU+0ThWrZrmKajuLy6IGGg9/J83rDnx1wT35717lg50=" providerId="None" clId="Web-{48D7CC7D-4046-41A6-9E70-91791D742D32}" dt="2024-11-05T21:10:53.133" v="618" actId="20577"/>
      <pc:docMkLst>
        <pc:docMk/>
      </pc:docMkLst>
      <pc:sldChg chg="modSp modNotes">
        <pc:chgData name="Annie Studer" userId="QU+0ThWrZrmKajuLy6IGGg9/J83rDnx1wT35717lg50=" providerId="None" clId="Web-{48D7CC7D-4046-41A6-9E70-91791D742D32}" dt="2024-11-05T20:43:35.956" v="447"/>
        <pc:sldMkLst>
          <pc:docMk/>
          <pc:sldMk cId="2574636386" sldId="448"/>
        </pc:sldMkLst>
        <pc:spChg chg="mod">
          <ac:chgData name="Annie Studer" userId="QU+0ThWrZrmKajuLy6IGGg9/J83rDnx1wT35717lg50=" providerId="None" clId="Web-{48D7CC7D-4046-41A6-9E70-91791D742D32}" dt="2024-11-05T20:13:30.160" v="391" actId="20577"/>
          <ac:spMkLst>
            <pc:docMk/>
            <pc:sldMk cId="2574636386" sldId="448"/>
            <ac:spMk id="14" creationId="{2B7F5A6B-0733-03E5-5E47-6FDC3DD289A8}"/>
          </ac:spMkLst>
        </pc:spChg>
      </pc:sldChg>
      <pc:sldChg chg="modSp">
        <pc:chgData name="Annie Studer" userId="QU+0ThWrZrmKajuLy6IGGg9/J83rDnx1wT35717lg50=" providerId="None" clId="Web-{48D7CC7D-4046-41A6-9E70-91791D742D32}" dt="2024-11-05T18:59:33.259" v="139" actId="20577"/>
        <pc:sldMkLst>
          <pc:docMk/>
          <pc:sldMk cId="1836707994" sldId="450"/>
        </pc:sldMkLst>
        <pc:spChg chg="mod">
          <ac:chgData name="Annie Studer" userId="QU+0ThWrZrmKajuLy6IGGg9/J83rDnx1wT35717lg50=" providerId="None" clId="Web-{48D7CC7D-4046-41A6-9E70-91791D742D32}" dt="2024-11-05T18:59:33.259" v="139" actId="20577"/>
          <ac:spMkLst>
            <pc:docMk/>
            <pc:sldMk cId="1836707994" sldId="450"/>
            <ac:spMk id="6" creationId="{04919E7A-CCB7-FD0E-6FCE-3A1672AF7EAB}"/>
          </ac:spMkLst>
        </pc:spChg>
      </pc:sldChg>
      <pc:sldChg chg="modSp modNotes">
        <pc:chgData name="Annie Studer" userId="QU+0ThWrZrmKajuLy6IGGg9/J83rDnx1wT35717lg50=" providerId="None" clId="Web-{48D7CC7D-4046-41A6-9E70-91791D742D32}" dt="2024-11-05T20:57:28.693" v="532" actId="20577"/>
        <pc:sldMkLst>
          <pc:docMk/>
          <pc:sldMk cId="3868824039" sldId="451"/>
        </pc:sldMkLst>
        <pc:spChg chg="mod">
          <ac:chgData name="Annie Studer" userId="QU+0ThWrZrmKajuLy6IGGg9/J83rDnx1wT35717lg50=" providerId="None" clId="Web-{48D7CC7D-4046-41A6-9E70-91791D742D32}" dt="2024-11-05T19:04:44.712" v="156" actId="20577"/>
          <ac:spMkLst>
            <pc:docMk/>
            <pc:sldMk cId="3868824039" sldId="451"/>
            <ac:spMk id="2" creationId="{3AEC4690-93E1-BA8F-FDC3-3E0952333562}"/>
          </ac:spMkLst>
        </pc:spChg>
        <pc:spChg chg="mod">
          <ac:chgData name="Annie Studer" userId="QU+0ThWrZrmKajuLy6IGGg9/J83rDnx1wT35717lg50=" providerId="None" clId="Web-{48D7CC7D-4046-41A6-9E70-91791D742D32}" dt="2024-11-05T20:57:28.693" v="532" actId="20577"/>
          <ac:spMkLst>
            <pc:docMk/>
            <pc:sldMk cId="3868824039" sldId="451"/>
            <ac:spMk id="3" creationId="{DC4175C8-E3D4-6D92-981B-9CBAF50B7452}"/>
          </ac:spMkLst>
        </pc:spChg>
      </pc:sldChg>
      <pc:sldChg chg="modSp modNotes">
        <pc:chgData name="Annie Studer" userId="QU+0ThWrZrmKajuLy6IGGg9/J83rDnx1wT35717lg50=" providerId="None" clId="Web-{48D7CC7D-4046-41A6-9E70-91791D742D32}" dt="2024-11-05T20:10:22.378" v="325"/>
        <pc:sldMkLst>
          <pc:docMk/>
          <pc:sldMk cId="2777620785" sldId="452"/>
        </pc:sldMkLst>
        <pc:spChg chg="mod">
          <ac:chgData name="Annie Studer" userId="QU+0ThWrZrmKajuLy6IGGg9/J83rDnx1wT35717lg50=" providerId="None" clId="Web-{48D7CC7D-4046-41A6-9E70-91791D742D32}" dt="2024-11-05T20:09:26.519" v="307" actId="20577"/>
          <ac:spMkLst>
            <pc:docMk/>
            <pc:sldMk cId="2777620785" sldId="452"/>
            <ac:spMk id="3" creationId="{E5A038F5-077B-AE09-6279-97C2053F2704}"/>
          </ac:spMkLst>
        </pc:spChg>
      </pc:sldChg>
      <pc:sldChg chg="modSp modNotes">
        <pc:chgData name="Annie Studer" userId="QU+0ThWrZrmKajuLy6IGGg9/J83rDnx1wT35717lg50=" providerId="None" clId="Web-{48D7CC7D-4046-41A6-9E70-91791D742D32}" dt="2024-11-05T20:08:57.972" v="302" actId="20577"/>
        <pc:sldMkLst>
          <pc:docMk/>
          <pc:sldMk cId="1752612060" sldId="454"/>
        </pc:sldMkLst>
        <pc:spChg chg="mod">
          <ac:chgData name="Annie Studer" userId="QU+0ThWrZrmKajuLy6IGGg9/J83rDnx1wT35717lg50=" providerId="None" clId="Web-{48D7CC7D-4046-41A6-9E70-91791D742D32}" dt="2024-11-05T20:08:57.972" v="302" actId="20577"/>
          <ac:spMkLst>
            <pc:docMk/>
            <pc:sldMk cId="1752612060" sldId="454"/>
            <ac:spMk id="3" creationId="{564B62DD-B9D6-E3F4-A84D-D1F5E4A31323}"/>
          </ac:spMkLst>
        </pc:spChg>
        <pc:picChg chg="mod">
          <ac:chgData name="Annie Studer" userId="QU+0ThWrZrmKajuLy6IGGg9/J83rDnx1wT35717lg50=" providerId="None" clId="Web-{48D7CC7D-4046-41A6-9E70-91791D742D32}" dt="2024-11-05T20:07:50.691" v="285" actId="1076"/>
          <ac:picMkLst>
            <pc:docMk/>
            <pc:sldMk cId="1752612060" sldId="454"/>
            <ac:picMk id="5" creationId="{C492818F-3C9A-EDF1-C6FF-9C749F164854}"/>
          </ac:picMkLst>
        </pc:picChg>
      </pc:sldChg>
      <pc:sldChg chg="modSp">
        <pc:chgData name="Annie Studer" userId="QU+0ThWrZrmKajuLy6IGGg9/J83rDnx1wT35717lg50=" providerId="None" clId="Web-{48D7CC7D-4046-41A6-9E70-91791D742D32}" dt="2024-11-05T21:10:53.133" v="618" actId="20577"/>
        <pc:sldMkLst>
          <pc:docMk/>
          <pc:sldMk cId="4292458188" sldId="455"/>
        </pc:sldMkLst>
        <pc:spChg chg="mod">
          <ac:chgData name="Annie Studer" userId="QU+0ThWrZrmKajuLy6IGGg9/J83rDnx1wT35717lg50=" providerId="None" clId="Web-{48D7CC7D-4046-41A6-9E70-91791D742D32}" dt="2024-11-05T21:10:53.133" v="618" actId="20577"/>
          <ac:spMkLst>
            <pc:docMk/>
            <pc:sldMk cId="4292458188" sldId="455"/>
            <ac:spMk id="12" creationId="{16CE02AC-C17F-9608-DC1C-7B756CD62E92}"/>
          </ac:spMkLst>
        </pc:spChg>
      </pc:sldChg>
      <pc:sldChg chg="modSp modNotes">
        <pc:chgData name="Annie Studer" userId="QU+0ThWrZrmKajuLy6IGGg9/J83rDnx1wT35717lg50=" providerId="None" clId="Web-{48D7CC7D-4046-41A6-9E70-91791D742D32}" dt="2024-11-05T20:45:23.784" v="450" actId="20577"/>
        <pc:sldMkLst>
          <pc:docMk/>
          <pc:sldMk cId="2576213203" sldId="459"/>
        </pc:sldMkLst>
        <pc:spChg chg="mod">
          <ac:chgData name="Annie Studer" userId="QU+0ThWrZrmKajuLy6IGGg9/J83rDnx1wT35717lg50=" providerId="None" clId="Web-{48D7CC7D-4046-41A6-9E70-91791D742D32}" dt="2024-11-05T20:45:23.784" v="450" actId="20577"/>
          <ac:spMkLst>
            <pc:docMk/>
            <pc:sldMk cId="2576213203" sldId="459"/>
            <ac:spMk id="3" creationId="{C01EE4A9-A7ED-A902-7508-37017DCB084A}"/>
          </ac:spMkLst>
        </pc:spChg>
      </pc:sldChg>
      <pc:sldChg chg="modSp modNotes">
        <pc:chgData name="Annie Studer" userId="QU+0ThWrZrmKajuLy6IGGg9/J83rDnx1wT35717lg50=" providerId="None" clId="Web-{48D7CC7D-4046-41A6-9E70-91791D742D32}" dt="2024-11-05T20:54:24.802" v="502"/>
        <pc:sldMkLst>
          <pc:docMk/>
          <pc:sldMk cId="4126693151" sldId="465"/>
        </pc:sldMkLst>
        <pc:spChg chg="mod">
          <ac:chgData name="Annie Studer" userId="QU+0ThWrZrmKajuLy6IGGg9/J83rDnx1wT35717lg50=" providerId="None" clId="Web-{48D7CC7D-4046-41A6-9E70-91791D742D32}" dt="2024-11-05T20:50:01.645" v="495" actId="20577"/>
          <ac:spMkLst>
            <pc:docMk/>
            <pc:sldMk cId="4126693151" sldId="465"/>
            <ac:spMk id="3" creationId="{88F7F9D3-E99C-15C4-8678-EE6845860DD6}"/>
          </ac:spMkLst>
        </pc:spChg>
      </pc:sldChg>
      <pc:sldChg chg="modSp modNotes">
        <pc:chgData name="Annie Studer" userId="QU+0ThWrZrmKajuLy6IGGg9/J83rDnx1wT35717lg50=" providerId="None" clId="Web-{48D7CC7D-4046-41A6-9E70-91791D742D32}" dt="2024-11-05T21:05:46.757" v="616" actId="20577"/>
        <pc:sldMkLst>
          <pc:docMk/>
          <pc:sldMk cId="3152893079" sldId="466"/>
        </pc:sldMkLst>
        <pc:spChg chg="mod">
          <ac:chgData name="Annie Studer" userId="QU+0ThWrZrmKajuLy6IGGg9/J83rDnx1wT35717lg50=" providerId="None" clId="Web-{48D7CC7D-4046-41A6-9E70-91791D742D32}" dt="2024-11-05T21:05:46.757" v="616" actId="20577"/>
          <ac:spMkLst>
            <pc:docMk/>
            <pc:sldMk cId="3152893079" sldId="466"/>
            <ac:spMk id="3" creationId="{B8451605-376D-D4AD-DEAB-1531DA907018}"/>
          </ac:spMkLst>
        </pc:spChg>
      </pc:sldChg>
      <pc:sldChg chg="modSp">
        <pc:chgData name="Annie Studer" userId="QU+0ThWrZrmKajuLy6IGGg9/J83rDnx1wT35717lg50=" providerId="None" clId="Web-{48D7CC7D-4046-41A6-9E70-91791D742D32}" dt="2024-11-05T20:46:10.660" v="451" actId="20577"/>
        <pc:sldMkLst>
          <pc:docMk/>
          <pc:sldMk cId="3445935709" sldId="467"/>
        </pc:sldMkLst>
        <pc:spChg chg="mod">
          <ac:chgData name="Annie Studer" userId="QU+0ThWrZrmKajuLy6IGGg9/J83rDnx1wT35717lg50=" providerId="None" clId="Web-{48D7CC7D-4046-41A6-9E70-91791D742D32}" dt="2024-11-05T20:46:10.660" v="451" actId="20577"/>
          <ac:spMkLst>
            <pc:docMk/>
            <pc:sldMk cId="3445935709" sldId="467"/>
            <ac:spMk id="3" creationId="{D1C341FC-26F3-4674-6CFA-51C68150A0DE}"/>
          </ac:spMkLst>
        </pc:spChg>
      </pc:sldChg>
    </pc:docChg>
  </pc:docChgLst>
  <pc:docChgLst>
    <pc:chgData name="Sarah Marcotte" userId="msuuIPv5P/6qmtbndkmr5mmmk9p7zxnO0/kH+qqZWV4=" providerId="None" clId="Web-{0F072980-64A0-4516-A101-3BC0B3C64627}"/>
    <pc:docChg chg="mod modSld">
      <pc:chgData name="Sarah Marcotte" userId="msuuIPv5P/6qmtbndkmr5mmmk9p7zxnO0/kH+qqZWV4=" providerId="None" clId="Web-{0F072980-64A0-4516-A101-3BC0B3C64627}" dt="2024-11-06T16:59:05.994" v="8" actId="20577"/>
      <pc:docMkLst>
        <pc:docMk/>
      </pc:docMkLst>
      <pc:sldChg chg="modSp modCm">
        <pc:chgData name="Sarah Marcotte" userId="msuuIPv5P/6qmtbndkmr5mmmk9p7zxnO0/kH+qqZWV4=" providerId="None" clId="Web-{0F072980-64A0-4516-A101-3BC0B3C64627}" dt="2024-11-06T16:58:28.978" v="6" actId="20577"/>
        <pc:sldMkLst>
          <pc:docMk/>
          <pc:sldMk cId="4128977018" sldId="444"/>
        </pc:sldMkLst>
        <pc:spChg chg="mod">
          <ac:chgData name="Sarah Marcotte" userId="msuuIPv5P/6qmtbndkmr5mmmk9p7zxnO0/kH+qqZWV4=" providerId="None" clId="Web-{0F072980-64A0-4516-A101-3BC0B3C64627}" dt="2024-11-06T16:58:28.978" v="6" actId="20577"/>
          <ac:spMkLst>
            <pc:docMk/>
            <pc:sldMk cId="4128977018" sldId="444"/>
            <ac:spMk id="7" creationId="{68F6ABAD-6D04-3BCF-D688-F6C74A86C9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Marcotte" userId="msuuIPv5P/6qmtbndkmr5mmmk9p7zxnO0/kH+qqZWV4=" providerId="None" clId="Web-{0F072980-64A0-4516-A101-3BC0B3C64627}" dt="2024-11-06T16:58:07.258" v="4" actId="20577"/>
              <pc2:cmMkLst xmlns:pc2="http://schemas.microsoft.com/office/powerpoint/2019/9/main/command">
                <pc:docMk/>
                <pc:sldMk cId="4128977018" sldId="444"/>
                <pc2:cmMk id="{0BF11E4C-3560-4F9A-B03B-0A2E7359B3A0}"/>
              </pc2:cmMkLst>
            </pc226:cmChg>
          </p:ext>
        </pc:extLst>
      </pc:sldChg>
      <pc:sldChg chg="modSp modCm">
        <pc:chgData name="Sarah Marcotte" userId="msuuIPv5P/6qmtbndkmr5mmmk9p7zxnO0/kH+qqZWV4=" providerId="None" clId="Web-{0F072980-64A0-4516-A101-3BC0B3C64627}" dt="2024-11-06T16:59:05.994" v="8" actId="20577"/>
        <pc:sldMkLst>
          <pc:docMk/>
          <pc:sldMk cId="2133625533" sldId="462"/>
        </pc:sldMkLst>
        <pc:spChg chg="mod">
          <ac:chgData name="Sarah Marcotte" userId="msuuIPv5P/6qmtbndkmr5mmmk9p7zxnO0/kH+qqZWV4=" providerId="None" clId="Web-{0F072980-64A0-4516-A101-3BC0B3C64627}" dt="2024-11-06T16:59:05.994" v="8" actId="20577"/>
          <ac:spMkLst>
            <pc:docMk/>
            <pc:sldMk cId="2133625533" sldId="462"/>
            <ac:spMk id="9" creationId="{C8FCCC50-49BC-B5E9-A8D2-FB5B1FD12DA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Marcotte" userId="msuuIPv5P/6qmtbndkmr5mmmk9p7zxnO0/kH+qqZWV4=" providerId="None" clId="Web-{0F072980-64A0-4516-A101-3BC0B3C64627}" dt="2024-11-06T16:59:00.010" v="7" actId="20577"/>
              <pc2:cmMkLst xmlns:pc2="http://schemas.microsoft.com/office/powerpoint/2019/9/main/command">
                <pc:docMk/>
                <pc:sldMk cId="2133625533" sldId="462"/>
                <pc2:cmMk id="{A609D22A-7998-4873-B640-1F6CD3497A6A}"/>
              </pc2:cmMkLst>
            </pc226:cmChg>
          </p:ext>
        </pc:extLst>
      </pc:sldChg>
    </pc:docChg>
  </pc:docChgLst>
  <pc:docChgLst>
    <pc:chgData name="Annie Studer" userId="QU+0ThWrZrmKajuLy6IGGg9/J83rDnx1wT35717lg50=" providerId="None" clId="Web-{AEB046C4-D290-44EC-8BE6-799892F73E65}"/>
    <pc:docChg chg="modSld">
      <pc:chgData name="Annie Studer" userId="QU+0ThWrZrmKajuLy6IGGg9/J83rDnx1wT35717lg50=" providerId="None" clId="Web-{AEB046C4-D290-44EC-8BE6-799892F73E65}" dt="2024-10-18T16:43:31.015" v="511" actId="20577"/>
      <pc:docMkLst>
        <pc:docMk/>
      </pc:docMkLst>
      <pc:sldChg chg="modSp">
        <pc:chgData name="Annie Studer" userId="QU+0ThWrZrmKajuLy6IGGg9/J83rDnx1wT35717lg50=" providerId="None" clId="Web-{AEB046C4-D290-44EC-8BE6-799892F73E65}" dt="2024-10-18T16:43:31.015" v="511" actId="20577"/>
        <pc:sldMkLst>
          <pc:docMk/>
          <pc:sldMk cId="2963510804" sldId="446"/>
        </pc:sldMkLst>
        <pc:spChg chg="mod">
          <ac:chgData name="Annie Studer" userId="QU+0ThWrZrmKajuLy6IGGg9/J83rDnx1wT35717lg50=" providerId="None" clId="Web-{AEB046C4-D290-44EC-8BE6-799892F73E65}" dt="2024-10-18T16:43:31.015" v="511" actId="20577"/>
          <ac:spMkLst>
            <pc:docMk/>
            <pc:sldMk cId="2963510804" sldId="446"/>
            <ac:spMk id="3" creationId="{6081F10A-24D2-1652-58D3-134E4016D719}"/>
          </ac:spMkLst>
        </pc:spChg>
      </pc:sldChg>
      <pc:sldChg chg="modSp">
        <pc:chgData name="Annie Studer" userId="QU+0ThWrZrmKajuLy6IGGg9/J83rDnx1wT35717lg50=" providerId="None" clId="Web-{AEB046C4-D290-44EC-8BE6-799892F73E65}" dt="2024-10-18T16:38:05.938" v="492" actId="20577"/>
        <pc:sldMkLst>
          <pc:docMk/>
          <pc:sldMk cId="1792766143" sldId="447"/>
        </pc:sldMkLst>
      </pc:sldChg>
      <pc:sldChg chg="addSp delSp modSp">
        <pc:chgData name="Annie Studer" userId="QU+0ThWrZrmKajuLy6IGGg9/J83rDnx1wT35717lg50=" providerId="None" clId="Web-{AEB046C4-D290-44EC-8BE6-799892F73E65}" dt="2024-10-18T16:27:49.282" v="333" actId="20577"/>
        <pc:sldMkLst>
          <pc:docMk/>
          <pc:sldMk cId="1836707994" sldId="450"/>
        </pc:sldMkLst>
        <pc:spChg chg="add mod">
          <ac:chgData name="Annie Studer" userId="QU+0ThWrZrmKajuLy6IGGg9/J83rDnx1wT35717lg50=" providerId="None" clId="Web-{AEB046C4-D290-44EC-8BE6-799892F73E65}" dt="2024-10-18T16:27:14.891" v="288" actId="20577"/>
          <ac:spMkLst>
            <pc:docMk/>
            <pc:sldMk cId="1836707994" sldId="450"/>
            <ac:spMk id="6" creationId="{04919E7A-CCB7-FD0E-6FCE-3A1672AF7EAB}"/>
          </ac:spMkLst>
        </pc:spChg>
      </pc:sldChg>
    </pc:docChg>
  </pc:docChgLst>
  <pc:docChgLst>
    <pc:chgData name="Sarah Marcotte" userId="msuuIPv5P/6qmtbndkmr5mmmk9p7zxnO0/kH+qqZWV4=" providerId="None" clId="Web-{6B393867-FDC6-42A2-9C92-EE1F27943B6E}"/>
    <pc:docChg chg="addSld modSld">
      <pc:chgData name="Sarah Marcotte" userId="msuuIPv5P/6qmtbndkmr5mmmk9p7zxnO0/kH+qqZWV4=" providerId="None" clId="Web-{6B393867-FDC6-42A2-9C92-EE1F27943B6E}" dt="2024-10-18T16:42:11.710" v="353" actId="20577"/>
      <pc:docMkLst>
        <pc:docMk/>
      </pc:docMkLst>
      <pc:sldChg chg="modSp">
        <pc:chgData name="Sarah Marcotte" userId="msuuIPv5P/6qmtbndkmr5mmmk9p7zxnO0/kH+qqZWV4=" providerId="None" clId="Web-{6B393867-FDC6-42A2-9C92-EE1F27943B6E}" dt="2024-10-18T16:42:11.710" v="353" actId="20577"/>
        <pc:sldMkLst>
          <pc:docMk/>
          <pc:sldMk cId="4128977018" sldId="444"/>
        </pc:sldMkLst>
        <pc:spChg chg="mod">
          <ac:chgData name="Sarah Marcotte" userId="msuuIPv5P/6qmtbndkmr5mmmk9p7zxnO0/kH+qqZWV4=" providerId="None" clId="Web-{6B393867-FDC6-42A2-9C92-EE1F27943B6E}" dt="2024-10-18T16:40:02.050" v="301" actId="20577"/>
          <ac:spMkLst>
            <pc:docMk/>
            <pc:sldMk cId="4128977018" sldId="444"/>
            <ac:spMk id="2" creationId="{4AF1FB75-0E5A-0CB2-B8D4-DA29973DCEE3}"/>
          </ac:spMkLst>
        </pc:spChg>
      </pc:sldChg>
      <pc:sldChg chg="modSp modNotes">
        <pc:chgData name="Sarah Marcotte" userId="msuuIPv5P/6qmtbndkmr5mmmk9p7zxnO0/kH+qqZWV4=" providerId="None" clId="Web-{6B393867-FDC6-42A2-9C92-EE1F27943B6E}" dt="2024-10-18T16:19:38.409" v="283" actId="20577"/>
        <pc:sldMkLst>
          <pc:docMk/>
          <pc:sldMk cId="1082944406" sldId="445"/>
        </pc:sldMkLst>
        <pc:spChg chg="mod">
          <ac:chgData name="Sarah Marcotte" userId="msuuIPv5P/6qmtbndkmr5mmmk9p7zxnO0/kH+qqZWV4=" providerId="None" clId="Web-{6B393867-FDC6-42A2-9C92-EE1F27943B6E}" dt="2024-10-18T16:19:38.409" v="283" actId="20577"/>
          <ac:spMkLst>
            <pc:docMk/>
            <pc:sldMk cId="1082944406" sldId="445"/>
            <ac:spMk id="3" creationId="{F9F37AEE-68F8-DE89-7407-0E1BEC4C0FF6}"/>
          </ac:spMkLst>
        </pc:spChg>
      </pc:sldChg>
      <pc:sldChg chg="modSp">
        <pc:chgData name="Sarah Marcotte" userId="msuuIPv5P/6qmtbndkmr5mmmk9p7zxnO0/kH+qqZWV4=" providerId="None" clId="Web-{6B393867-FDC6-42A2-9C92-EE1F27943B6E}" dt="2024-10-18T16:11:29.927" v="4" actId="1076"/>
        <pc:sldMkLst>
          <pc:docMk/>
          <pc:sldMk cId="2777620785" sldId="452"/>
        </pc:sldMkLst>
        <pc:picChg chg="mod">
          <ac:chgData name="Sarah Marcotte" userId="msuuIPv5P/6qmtbndkmr5mmmk9p7zxnO0/kH+qqZWV4=" providerId="None" clId="Web-{6B393867-FDC6-42A2-9C92-EE1F27943B6E}" dt="2024-10-18T16:11:29.927" v="4" actId="1076"/>
          <ac:picMkLst>
            <pc:docMk/>
            <pc:sldMk cId="2777620785" sldId="452"/>
            <ac:picMk id="8" creationId="{E6588CB3-0FA8-53E3-B78C-0B0C6FF11BCF}"/>
          </ac:picMkLst>
        </pc:picChg>
      </pc:sldChg>
      <pc:sldChg chg="add replId">
        <pc:chgData name="Sarah Marcotte" userId="msuuIPv5P/6qmtbndkmr5mmmk9p7zxnO0/kH+qqZWV4=" providerId="None" clId="Web-{6B393867-FDC6-42A2-9C92-EE1F27943B6E}" dt="2024-10-18T16:39:50.128" v="284"/>
        <pc:sldMkLst>
          <pc:docMk/>
          <pc:sldMk cId="1752612060" sldId="454"/>
        </pc:sldMkLst>
      </pc:sldChg>
    </pc:docChg>
  </pc:docChgLst>
  <pc:docChgLst>
    <pc:chgData name="Sarah Marcotte" userId="msuuIPv5P/6qmtbndkmr5mmmk9p7zxnO0/kH+qqZWV4=" providerId="None" clId="Web-{0A200578-A60B-4193-BD6E-1467EE199AEF}"/>
    <pc:docChg chg="addSld modSld sldOrd">
      <pc:chgData name="Sarah Marcotte" userId="msuuIPv5P/6qmtbndkmr5mmmk9p7zxnO0/kH+qqZWV4=" providerId="None" clId="Web-{0A200578-A60B-4193-BD6E-1467EE199AEF}" dt="2024-10-11T16:38:09.858" v="106" actId="20577"/>
      <pc:docMkLst>
        <pc:docMk/>
      </pc:docMkLst>
      <pc:sldChg chg="modSp">
        <pc:chgData name="Sarah Marcotte" userId="msuuIPv5P/6qmtbndkmr5mmmk9p7zxnO0/kH+qqZWV4=" providerId="None" clId="Web-{0A200578-A60B-4193-BD6E-1467EE199AEF}" dt="2024-10-11T16:20:01.247" v="78" actId="20577"/>
        <pc:sldMkLst>
          <pc:docMk/>
          <pc:sldMk cId="2358610332" sldId="443"/>
        </pc:sldMkLst>
        <pc:spChg chg="mod">
          <ac:chgData name="Sarah Marcotte" userId="msuuIPv5P/6qmtbndkmr5mmmk9p7zxnO0/kH+qqZWV4=" providerId="None" clId="Web-{0A200578-A60B-4193-BD6E-1467EE199AEF}" dt="2024-10-11T16:18:55.793" v="6" actId="20577"/>
          <ac:spMkLst>
            <pc:docMk/>
            <pc:sldMk cId="2358610332" sldId="443"/>
            <ac:spMk id="2" creationId="{B7614005-77DA-40A6-8422-38EDB2CE831F}"/>
          </ac:spMkLst>
        </pc:spChg>
        <pc:spChg chg="mod">
          <ac:chgData name="Sarah Marcotte" userId="msuuIPv5P/6qmtbndkmr5mmmk9p7zxnO0/kH+qqZWV4=" providerId="None" clId="Web-{0A200578-A60B-4193-BD6E-1467EE199AEF}" dt="2024-10-11T16:20:01.247" v="78" actId="20577"/>
          <ac:spMkLst>
            <pc:docMk/>
            <pc:sldMk cId="2358610332" sldId="443"/>
            <ac:spMk id="3" creationId="{17459A1B-F24E-4185-91DB-466694896902}"/>
          </ac:spMkLst>
        </pc:spChg>
      </pc:sldChg>
      <pc:sldChg chg="modSp">
        <pc:chgData name="Sarah Marcotte" userId="msuuIPv5P/6qmtbndkmr5mmmk9p7zxnO0/kH+qqZWV4=" providerId="None" clId="Web-{0A200578-A60B-4193-BD6E-1467EE199AEF}" dt="2024-10-11T16:38:09.858" v="106" actId="20577"/>
        <pc:sldMkLst>
          <pc:docMk/>
          <pc:sldMk cId="2574636386" sldId="448"/>
        </pc:sldMkLst>
      </pc:sldChg>
      <pc:sldChg chg="modSp new ord">
        <pc:chgData name="Sarah Marcotte" userId="msuuIPv5P/6qmtbndkmr5mmmk9p7zxnO0/kH+qqZWV4=" providerId="None" clId="Web-{0A200578-A60B-4193-BD6E-1467EE199AEF}" dt="2024-10-11T16:37:24.014" v="94" actId="20577"/>
        <pc:sldMkLst>
          <pc:docMk/>
          <pc:sldMk cId="1956457936" sldId="449"/>
        </pc:sldMkLst>
        <pc:spChg chg="mod">
          <ac:chgData name="Sarah Marcotte" userId="msuuIPv5P/6qmtbndkmr5mmmk9p7zxnO0/kH+qqZWV4=" providerId="None" clId="Web-{0A200578-A60B-4193-BD6E-1467EE199AEF}" dt="2024-10-11T16:37:16.358" v="84" actId="20577"/>
          <ac:spMkLst>
            <pc:docMk/>
            <pc:sldMk cId="1956457936" sldId="449"/>
            <ac:spMk id="2" creationId="{08328412-6CB4-107D-D968-02F9FA404F74}"/>
          </ac:spMkLst>
        </pc:spChg>
        <pc:spChg chg="mod">
          <ac:chgData name="Sarah Marcotte" userId="msuuIPv5P/6qmtbndkmr5mmmk9p7zxnO0/kH+qqZWV4=" providerId="None" clId="Web-{0A200578-A60B-4193-BD6E-1467EE199AEF}" dt="2024-10-11T16:37:24.014" v="94" actId="20577"/>
          <ac:spMkLst>
            <pc:docMk/>
            <pc:sldMk cId="1956457936" sldId="449"/>
            <ac:spMk id="3" creationId="{484C0DAA-1B78-4866-29EE-193EE0459E12}"/>
          </ac:spMkLst>
        </pc:spChg>
      </pc:sldChg>
    </pc:docChg>
  </pc:docChgLst>
  <pc:docChgLst>
    <pc:chgData name="Annie Studer" userId="QU+0ThWrZrmKajuLy6IGGg9/J83rDnx1wT35717lg50=" providerId="None" clId="Web-{BA9651C3-DCB4-4178-9676-35F5A42B2C41}"/>
    <pc:docChg chg="addSld modSld sldOrd">
      <pc:chgData name="Annie Studer" userId="QU+0ThWrZrmKajuLy6IGGg9/J83rDnx1wT35717lg50=" providerId="None" clId="Web-{BA9651C3-DCB4-4178-9676-35F5A42B2C41}" dt="2024-10-11T17:10:51.204" v="669" actId="20577"/>
      <pc:docMkLst>
        <pc:docMk/>
      </pc:docMkLst>
      <pc:sldChg chg="modSp">
        <pc:chgData name="Annie Studer" userId="QU+0ThWrZrmKajuLy6IGGg9/J83rDnx1wT35717lg50=" providerId="None" clId="Web-{BA9651C3-DCB4-4178-9676-35F5A42B2C41}" dt="2024-10-11T16:17:57.332" v="86" actId="20577"/>
        <pc:sldMkLst>
          <pc:docMk/>
          <pc:sldMk cId="2358610332" sldId="443"/>
        </pc:sldMkLst>
        <pc:spChg chg="mod">
          <ac:chgData name="Annie Studer" userId="QU+0ThWrZrmKajuLy6IGGg9/J83rDnx1wT35717lg50=" providerId="None" clId="Web-{BA9651C3-DCB4-4178-9676-35F5A42B2C41}" dt="2024-10-11T16:17:02.908" v="35" actId="20577"/>
          <ac:spMkLst>
            <pc:docMk/>
            <pc:sldMk cId="2358610332" sldId="443"/>
            <ac:spMk id="2" creationId="{B7614005-77DA-40A6-8422-38EDB2CE831F}"/>
          </ac:spMkLst>
        </pc:spChg>
        <pc:spChg chg="mod">
          <ac:chgData name="Annie Studer" userId="QU+0ThWrZrmKajuLy6IGGg9/J83rDnx1wT35717lg50=" providerId="None" clId="Web-{BA9651C3-DCB4-4178-9676-35F5A42B2C41}" dt="2024-10-11T16:17:57.332" v="86" actId="20577"/>
          <ac:spMkLst>
            <pc:docMk/>
            <pc:sldMk cId="2358610332" sldId="443"/>
            <ac:spMk id="3" creationId="{17459A1B-F24E-4185-91DB-466694896902}"/>
          </ac:spMkLst>
        </pc:spChg>
      </pc:sldChg>
      <pc:sldChg chg="modSp ord">
        <pc:chgData name="Annie Studer" userId="QU+0ThWrZrmKajuLy6IGGg9/J83rDnx1wT35717lg50=" providerId="None" clId="Web-{BA9651C3-DCB4-4178-9676-35F5A42B2C41}" dt="2024-10-11T16:37:40.161" v="489" actId="20577"/>
        <pc:sldMkLst>
          <pc:docMk/>
          <pc:sldMk cId="4128977018" sldId="444"/>
        </pc:sldMkLst>
      </pc:sldChg>
      <pc:sldChg chg="modSp">
        <pc:chgData name="Annie Studer" userId="QU+0ThWrZrmKajuLy6IGGg9/J83rDnx1wT35717lg50=" providerId="None" clId="Web-{BA9651C3-DCB4-4178-9676-35F5A42B2C41}" dt="2024-10-11T16:13:11.183" v="16" actId="20577"/>
        <pc:sldMkLst>
          <pc:docMk/>
          <pc:sldMk cId="2963510804" sldId="446"/>
        </pc:sldMkLst>
        <pc:spChg chg="mod">
          <ac:chgData name="Annie Studer" userId="QU+0ThWrZrmKajuLy6IGGg9/J83rDnx1wT35717lg50=" providerId="None" clId="Web-{BA9651C3-DCB4-4178-9676-35F5A42B2C41}" dt="2024-10-11T16:13:11.183" v="16" actId="20577"/>
          <ac:spMkLst>
            <pc:docMk/>
            <pc:sldMk cId="2963510804" sldId="446"/>
            <ac:spMk id="3" creationId="{6081F10A-24D2-1652-58D3-134E4016D719}"/>
          </ac:spMkLst>
        </pc:spChg>
      </pc:sldChg>
      <pc:sldChg chg="modSp">
        <pc:chgData name="Annie Studer" userId="QU+0ThWrZrmKajuLy6IGGg9/J83rDnx1wT35717lg50=" providerId="None" clId="Web-{BA9651C3-DCB4-4178-9676-35F5A42B2C41}" dt="2024-10-11T17:03:43.347" v="621" actId="20577"/>
        <pc:sldMkLst>
          <pc:docMk/>
          <pc:sldMk cId="2574636386" sldId="448"/>
        </pc:sldMkLst>
      </pc:sldChg>
      <pc:sldChg chg="modSp new">
        <pc:chgData name="Annie Studer" userId="QU+0ThWrZrmKajuLy6IGGg9/J83rDnx1wT35717lg50=" providerId="None" clId="Web-{BA9651C3-DCB4-4178-9676-35F5A42B2C41}" dt="2024-10-11T17:10:51.204" v="669" actId="20577"/>
        <pc:sldMkLst>
          <pc:docMk/>
          <pc:sldMk cId="1836707994" sldId="450"/>
        </pc:sldMkLst>
        <pc:spChg chg="mod">
          <ac:chgData name="Annie Studer" userId="QU+0ThWrZrmKajuLy6IGGg9/J83rDnx1wT35717lg50=" providerId="None" clId="Web-{BA9651C3-DCB4-4178-9676-35F5A42B2C41}" dt="2024-10-11T17:10:51.204" v="669" actId="20577"/>
          <ac:spMkLst>
            <pc:docMk/>
            <pc:sldMk cId="1836707994" sldId="450"/>
            <ac:spMk id="2" creationId="{549594AD-4B54-04AA-85C3-650786D58DC5}"/>
          </ac:spMkLst>
        </pc:spChg>
      </pc:sldChg>
      <pc:sldChg chg="modSp new">
        <pc:chgData name="Annie Studer" userId="QU+0ThWrZrmKajuLy6IGGg9/J83rDnx1wT35717lg50=" providerId="None" clId="Web-{BA9651C3-DCB4-4178-9676-35F5A42B2C41}" dt="2024-10-11T17:07:21.619" v="652" actId="20577"/>
        <pc:sldMkLst>
          <pc:docMk/>
          <pc:sldMk cId="3868824039" sldId="451"/>
        </pc:sldMkLst>
        <pc:spChg chg="mod">
          <ac:chgData name="Annie Studer" userId="QU+0ThWrZrmKajuLy6IGGg9/J83rDnx1wT35717lg50=" providerId="None" clId="Web-{BA9651C3-DCB4-4178-9676-35F5A42B2C41}" dt="2024-10-11T17:07:21.619" v="652" actId="20577"/>
          <ac:spMkLst>
            <pc:docMk/>
            <pc:sldMk cId="3868824039" sldId="451"/>
            <ac:spMk id="2" creationId="{3AEC4690-93E1-BA8F-FDC3-3E0952333562}"/>
          </ac:spMkLst>
        </pc:spChg>
      </pc:sldChg>
    </pc:docChg>
  </pc:docChgLst>
  <pc:docChgLst>
    <pc:chgData name="Annie Studer" userId="QU+0ThWrZrmKajuLy6IGGg9/J83rDnx1wT35717lg50=" providerId="None" clId="Web-{2B404A03-26B0-4683-8403-846816EF9D76}"/>
    <pc:docChg chg="modSld">
      <pc:chgData name="Annie Studer" userId="QU+0ThWrZrmKajuLy6IGGg9/J83rDnx1wT35717lg50=" providerId="None" clId="Web-{2B404A03-26B0-4683-8403-846816EF9D76}" dt="2024-10-22T18:46:03.733" v="38" actId="20577"/>
      <pc:docMkLst>
        <pc:docMk/>
      </pc:docMkLst>
      <pc:sldChg chg="addSp modSp">
        <pc:chgData name="Annie Studer" userId="QU+0ThWrZrmKajuLy6IGGg9/J83rDnx1wT35717lg50=" providerId="None" clId="Web-{2B404A03-26B0-4683-8403-846816EF9D76}" dt="2024-10-22T18:43:30.759" v="25" actId="1076"/>
        <pc:sldMkLst>
          <pc:docMk/>
          <pc:sldMk cId="4128977018" sldId="444"/>
        </pc:sldMkLst>
        <pc:picChg chg="add mod">
          <ac:chgData name="Annie Studer" userId="QU+0ThWrZrmKajuLy6IGGg9/J83rDnx1wT35717lg50=" providerId="None" clId="Web-{2B404A03-26B0-4683-8403-846816EF9D76}" dt="2024-10-22T18:43:30.759" v="25" actId="1076"/>
          <ac:picMkLst>
            <pc:docMk/>
            <pc:sldMk cId="4128977018" sldId="444"/>
            <ac:picMk id="5" creationId="{95739CBB-2BA4-2150-0CD9-E87C4C1636C7}"/>
          </ac:picMkLst>
        </pc:picChg>
      </pc:sldChg>
      <pc:sldChg chg="modSp">
        <pc:chgData name="Annie Studer" userId="QU+0ThWrZrmKajuLy6IGGg9/J83rDnx1wT35717lg50=" providerId="None" clId="Web-{2B404A03-26B0-4683-8403-846816EF9D76}" dt="2024-10-22T18:46:03.733" v="38" actId="20577"/>
        <pc:sldMkLst>
          <pc:docMk/>
          <pc:sldMk cId="2963510804" sldId="446"/>
        </pc:sldMkLst>
        <pc:spChg chg="mod">
          <ac:chgData name="Annie Studer" userId="QU+0ThWrZrmKajuLy6IGGg9/J83rDnx1wT35717lg50=" providerId="None" clId="Web-{2B404A03-26B0-4683-8403-846816EF9D76}" dt="2024-10-22T18:46:03.733" v="38" actId="20577"/>
          <ac:spMkLst>
            <pc:docMk/>
            <pc:sldMk cId="2963510804" sldId="446"/>
            <ac:spMk id="3" creationId="{6081F10A-24D2-1652-58D3-134E4016D719}"/>
          </ac:spMkLst>
        </pc:spChg>
      </pc:sldChg>
      <pc:sldChg chg="modSp">
        <pc:chgData name="Annie Studer" userId="QU+0ThWrZrmKajuLy6IGGg9/J83rDnx1wT35717lg50=" providerId="None" clId="Web-{2B404A03-26B0-4683-8403-846816EF9D76}" dt="2024-10-22T18:42:01.005" v="21" actId="20577"/>
        <pc:sldMkLst>
          <pc:docMk/>
          <pc:sldMk cId="3868824039" sldId="451"/>
        </pc:sldMkLst>
        <pc:spChg chg="mod">
          <ac:chgData name="Annie Studer" userId="QU+0ThWrZrmKajuLy6IGGg9/J83rDnx1wT35717lg50=" providerId="None" clId="Web-{2B404A03-26B0-4683-8403-846816EF9D76}" dt="2024-10-22T18:42:01.005" v="21" actId="20577"/>
          <ac:spMkLst>
            <pc:docMk/>
            <pc:sldMk cId="3868824039" sldId="451"/>
            <ac:spMk id="3" creationId="{DC4175C8-E3D4-6D92-981B-9CBAF50B7452}"/>
          </ac:spMkLst>
        </pc:spChg>
      </pc:sldChg>
    </pc:docChg>
  </pc:docChgLst>
  <pc:docChgLst>
    <pc:chgData name="Annie Studer" userId="QU+0ThWrZrmKajuLy6IGGg9/J83rDnx1wT35717lg50=" providerId="None" clId="Web-{97C06EF7-3103-41A4-B93A-9BC33179A2A6}"/>
    <pc:docChg chg="addSld modSld">
      <pc:chgData name="Annie Studer" userId="QU+0ThWrZrmKajuLy6IGGg9/J83rDnx1wT35717lg50=" providerId="None" clId="Web-{97C06EF7-3103-41A4-B93A-9BC33179A2A6}" dt="2024-10-27T23:48:06.461" v="594" actId="20577"/>
      <pc:docMkLst>
        <pc:docMk/>
      </pc:docMkLst>
      <pc:sldChg chg="addSp delSp modSp">
        <pc:chgData name="Annie Studer" userId="QU+0ThWrZrmKajuLy6IGGg9/J83rDnx1wT35717lg50=" providerId="None" clId="Web-{97C06EF7-3103-41A4-B93A-9BC33179A2A6}" dt="2024-10-27T22:53:58.351" v="224" actId="1076"/>
        <pc:sldMkLst>
          <pc:docMk/>
          <pc:sldMk cId="4128977018" sldId="444"/>
        </pc:sldMkLst>
        <pc:spChg chg="add mod">
          <ac:chgData name="Annie Studer" userId="QU+0ThWrZrmKajuLy6IGGg9/J83rDnx1wT35717lg50=" providerId="None" clId="Web-{97C06EF7-3103-41A4-B93A-9BC33179A2A6}" dt="2024-10-27T22:53:04.319" v="187" actId="20577"/>
          <ac:spMkLst>
            <pc:docMk/>
            <pc:sldMk cId="4128977018" sldId="444"/>
            <ac:spMk id="7" creationId="{68F6ABAD-6D04-3BCF-D688-F6C74A86C961}"/>
          </ac:spMkLst>
        </pc:spChg>
        <pc:spChg chg="add mod">
          <ac:chgData name="Annie Studer" userId="QU+0ThWrZrmKajuLy6IGGg9/J83rDnx1wT35717lg50=" providerId="None" clId="Web-{97C06EF7-3103-41A4-B93A-9BC33179A2A6}" dt="2024-10-27T22:53:58.351" v="224" actId="1076"/>
          <ac:spMkLst>
            <pc:docMk/>
            <pc:sldMk cId="4128977018" sldId="444"/>
            <ac:spMk id="9" creationId="{600E859B-B65F-1A0A-B767-6D594444D1B0}"/>
          </ac:spMkLst>
        </pc:spChg>
        <pc:picChg chg="mod">
          <ac:chgData name="Annie Studer" userId="QU+0ThWrZrmKajuLy6IGGg9/J83rDnx1wT35717lg50=" providerId="None" clId="Web-{97C06EF7-3103-41A4-B93A-9BC33179A2A6}" dt="2024-10-27T22:47:57.120" v="78" actId="1076"/>
          <ac:picMkLst>
            <pc:docMk/>
            <pc:sldMk cId="4128977018" sldId="444"/>
            <ac:picMk id="5" creationId="{95739CBB-2BA4-2150-0CD9-E87C4C1636C7}"/>
          </ac:picMkLst>
        </pc:picChg>
        <pc:picChg chg="add mod">
          <ac:chgData name="Annie Studer" userId="QU+0ThWrZrmKajuLy6IGGg9/J83rDnx1wT35717lg50=" providerId="None" clId="Web-{97C06EF7-3103-41A4-B93A-9BC33179A2A6}" dt="2024-10-27T22:46:07.258" v="51" actId="1076"/>
          <ac:picMkLst>
            <pc:docMk/>
            <pc:sldMk cId="4128977018" sldId="444"/>
            <ac:picMk id="8" creationId="{3F0D9C70-D0E7-B6FB-0DEB-9C8D5C3BB786}"/>
          </ac:picMkLst>
        </pc:picChg>
      </pc:sldChg>
      <pc:sldChg chg="addSp modSp">
        <pc:chgData name="Annie Studer" userId="QU+0ThWrZrmKajuLy6IGGg9/J83rDnx1wT35717lg50=" providerId="None" clId="Web-{97C06EF7-3103-41A4-B93A-9BC33179A2A6}" dt="2024-10-27T23:48:06.461" v="594" actId="20577"/>
        <pc:sldMkLst>
          <pc:docMk/>
          <pc:sldMk cId="1082944406" sldId="445"/>
        </pc:sldMkLst>
      </pc:sldChg>
      <pc:sldChg chg="modSp">
        <pc:chgData name="Annie Studer" userId="QU+0ThWrZrmKajuLy6IGGg9/J83rDnx1wT35717lg50=" providerId="None" clId="Web-{97C06EF7-3103-41A4-B93A-9BC33179A2A6}" dt="2024-10-27T23:44:13.982" v="566" actId="20577"/>
        <pc:sldMkLst>
          <pc:docMk/>
          <pc:sldMk cId="2963510804" sldId="446"/>
        </pc:sldMkLst>
        <pc:spChg chg="mod">
          <ac:chgData name="Annie Studer" userId="QU+0ThWrZrmKajuLy6IGGg9/J83rDnx1wT35717lg50=" providerId="None" clId="Web-{97C06EF7-3103-41A4-B93A-9BC33179A2A6}" dt="2024-10-27T23:44:13.982" v="566" actId="20577"/>
          <ac:spMkLst>
            <pc:docMk/>
            <pc:sldMk cId="2963510804" sldId="446"/>
            <ac:spMk id="3" creationId="{6081F10A-24D2-1652-58D3-134E4016D719}"/>
          </ac:spMkLst>
        </pc:spChg>
      </pc:sldChg>
      <pc:sldChg chg="modSp">
        <pc:chgData name="Annie Studer" userId="QU+0ThWrZrmKajuLy6IGGg9/J83rDnx1wT35717lg50=" providerId="None" clId="Web-{97C06EF7-3103-41A4-B93A-9BC33179A2A6}" dt="2024-10-27T23:44:47.952" v="568" actId="20577"/>
        <pc:sldMkLst>
          <pc:docMk/>
          <pc:sldMk cId="1792766143" sldId="447"/>
        </pc:sldMkLst>
      </pc:sldChg>
      <pc:sldChg chg="addSp delSp modSp">
        <pc:chgData name="Annie Studer" userId="QU+0ThWrZrmKajuLy6IGGg9/J83rDnx1wT35717lg50=" providerId="None" clId="Web-{97C06EF7-3103-41A4-B93A-9BC33179A2A6}" dt="2024-10-27T23:37:31.190" v="529" actId="1076"/>
        <pc:sldMkLst>
          <pc:docMk/>
          <pc:sldMk cId="1836707994" sldId="450"/>
        </pc:sldMkLst>
        <pc:picChg chg="add mod">
          <ac:chgData name="Annie Studer" userId="QU+0ThWrZrmKajuLy6IGGg9/J83rDnx1wT35717lg50=" providerId="None" clId="Web-{97C06EF7-3103-41A4-B93A-9BC33179A2A6}" dt="2024-10-27T23:37:31.190" v="529" actId="1076"/>
          <ac:picMkLst>
            <pc:docMk/>
            <pc:sldMk cId="1836707994" sldId="450"/>
            <ac:picMk id="9" creationId="{E036016E-5BEF-CD56-D238-348EDF7E76C6}"/>
          </ac:picMkLst>
        </pc:picChg>
      </pc:sldChg>
      <pc:sldChg chg="modSp">
        <pc:chgData name="Annie Studer" userId="QU+0ThWrZrmKajuLy6IGGg9/J83rDnx1wT35717lg50=" providerId="None" clId="Web-{97C06EF7-3103-41A4-B93A-9BC33179A2A6}" dt="2024-10-27T23:33:26.263" v="524" actId="20577"/>
        <pc:sldMkLst>
          <pc:docMk/>
          <pc:sldMk cId="3868824039" sldId="451"/>
        </pc:sldMkLst>
        <pc:spChg chg="mod">
          <ac:chgData name="Annie Studer" userId="QU+0ThWrZrmKajuLy6IGGg9/J83rDnx1wT35717lg50=" providerId="None" clId="Web-{97C06EF7-3103-41A4-B93A-9BC33179A2A6}" dt="2024-10-27T23:33:26.263" v="524" actId="20577"/>
          <ac:spMkLst>
            <pc:docMk/>
            <pc:sldMk cId="3868824039" sldId="451"/>
            <ac:spMk id="2" creationId="{3AEC4690-93E1-BA8F-FDC3-3E0952333562}"/>
          </ac:spMkLst>
        </pc:spChg>
        <pc:spChg chg="mod">
          <ac:chgData name="Annie Studer" userId="QU+0ThWrZrmKajuLy6IGGg9/J83rDnx1wT35717lg50=" providerId="None" clId="Web-{97C06EF7-3103-41A4-B93A-9BC33179A2A6}" dt="2024-10-27T23:28:06.412" v="509" actId="20577"/>
          <ac:spMkLst>
            <pc:docMk/>
            <pc:sldMk cId="3868824039" sldId="451"/>
            <ac:spMk id="3" creationId="{DC4175C8-E3D4-6D92-981B-9CBAF50B7452}"/>
          </ac:spMkLst>
        </pc:spChg>
      </pc:sldChg>
      <pc:sldChg chg="addSp modSp">
        <pc:chgData name="Annie Studer" userId="QU+0ThWrZrmKajuLy6IGGg9/J83rDnx1wT35717lg50=" providerId="None" clId="Web-{97C06EF7-3103-41A4-B93A-9BC33179A2A6}" dt="2024-10-27T23:43:37.950" v="555" actId="20577"/>
        <pc:sldMkLst>
          <pc:docMk/>
          <pc:sldMk cId="1752612060" sldId="454"/>
        </pc:sldMkLst>
        <pc:spChg chg="mod">
          <ac:chgData name="Annie Studer" userId="QU+0ThWrZrmKajuLy6IGGg9/J83rDnx1wT35717lg50=" providerId="None" clId="Web-{97C06EF7-3103-41A4-B93A-9BC33179A2A6}" dt="2024-10-27T23:42:14.324" v="538" actId="1076"/>
          <ac:spMkLst>
            <pc:docMk/>
            <pc:sldMk cId="1752612060" sldId="454"/>
            <ac:spMk id="2" creationId="{4AF1FB75-0E5A-0CB2-B8D4-DA29973DCEE3}"/>
          </ac:spMkLst>
        </pc:spChg>
        <pc:spChg chg="mod">
          <ac:chgData name="Annie Studer" userId="QU+0ThWrZrmKajuLy6IGGg9/J83rDnx1wT35717lg50=" providerId="None" clId="Web-{97C06EF7-3103-41A4-B93A-9BC33179A2A6}" dt="2024-10-27T23:43:37.950" v="555" actId="20577"/>
          <ac:spMkLst>
            <pc:docMk/>
            <pc:sldMk cId="1752612060" sldId="454"/>
            <ac:spMk id="3" creationId="{564B62DD-B9D6-E3F4-A84D-D1F5E4A31323}"/>
          </ac:spMkLst>
        </pc:spChg>
        <pc:picChg chg="add mod">
          <ac:chgData name="Annie Studer" userId="QU+0ThWrZrmKajuLy6IGGg9/J83rDnx1wT35717lg50=" providerId="None" clId="Web-{97C06EF7-3103-41A4-B93A-9BC33179A2A6}" dt="2024-10-27T23:42:34.090" v="546" actId="1076"/>
          <ac:picMkLst>
            <pc:docMk/>
            <pc:sldMk cId="1752612060" sldId="454"/>
            <ac:picMk id="5" creationId="{C492818F-3C9A-EDF1-C6FF-9C749F164854}"/>
          </ac:picMkLst>
        </pc:picChg>
      </pc:sldChg>
      <pc:sldChg chg="addSp delSp modSp new">
        <pc:chgData name="Annie Studer" userId="QU+0ThWrZrmKajuLy6IGGg9/J83rDnx1wT35717lg50=" providerId="None" clId="Web-{97C06EF7-3103-41A4-B93A-9BC33179A2A6}" dt="2024-10-27T23:27:38.927" v="507" actId="1076"/>
        <pc:sldMkLst>
          <pc:docMk/>
          <pc:sldMk cId="4292458188" sldId="455"/>
        </pc:sldMkLst>
        <pc:spChg chg="mod">
          <ac:chgData name="Annie Studer" userId="QU+0ThWrZrmKajuLy6IGGg9/J83rDnx1wT35717lg50=" providerId="None" clId="Web-{97C06EF7-3103-41A4-B93A-9BC33179A2A6}" dt="2024-10-27T23:16:42.228" v="395" actId="20577"/>
          <ac:spMkLst>
            <pc:docMk/>
            <pc:sldMk cId="4292458188" sldId="455"/>
            <ac:spMk id="2" creationId="{5F60CF4A-CC35-7791-CC6D-0971F49FE48B}"/>
          </ac:spMkLst>
        </pc:spChg>
        <pc:spChg chg="add mod">
          <ac:chgData name="Annie Studer" userId="QU+0ThWrZrmKajuLy6IGGg9/J83rDnx1wT35717lg50=" providerId="None" clId="Web-{97C06EF7-3103-41A4-B93A-9BC33179A2A6}" dt="2024-10-27T23:27:09.208" v="506"/>
          <ac:spMkLst>
            <pc:docMk/>
            <pc:sldMk cId="4292458188" sldId="455"/>
            <ac:spMk id="7" creationId="{FC6C2E9E-6BD2-E262-69F2-F21D80F8CC17}"/>
          </ac:spMkLst>
        </pc:spChg>
        <pc:spChg chg="add mod">
          <ac:chgData name="Annie Studer" userId="QU+0ThWrZrmKajuLy6IGGg9/J83rDnx1wT35717lg50=" providerId="None" clId="Web-{97C06EF7-3103-41A4-B93A-9BC33179A2A6}" dt="2024-10-27T23:21:32.915" v="428" actId="1076"/>
          <ac:spMkLst>
            <pc:docMk/>
            <pc:sldMk cId="4292458188" sldId="455"/>
            <ac:spMk id="8" creationId="{711F3560-BE28-9B4E-1F20-BA5F2C9573D2}"/>
          </ac:spMkLst>
        </pc:spChg>
        <pc:spChg chg="add mod">
          <ac:chgData name="Annie Studer" userId="QU+0ThWrZrmKajuLy6IGGg9/J83rDnx1wT35717lg50=" providerId="None" clId="Web-{97C06EF7-3103-41A4-B93A-9BC33179A2A6}" dt="2024-10-27T23:25:17.201" v="496" actId="1076"/>
          <ac:spMkLst>
            <pc:docMk/>
            <pc:sldMk cId="4292458188" sldId="455"/>
            <ac:spMk id="11" creationId="{C77FB36E-D806-E2FC-E2C7-D1C333F04D96}"/>
          </ac:spMkLst>
        </pc:spChg>
        <pc:spChg chg="add mod">
          <ac:chgData name="Annie Studer" userId="QU+0ThWrZrmKajuLy6IGGg9/J83rDnx1wT35717lg50=" providerId="None" clId="Web-{97C06EF7-3103-41A4-B93A-9BC33179A2A6}" dt="2024-10-27T23:25:35.374" v="500" actId="1076"/>
          <ac:spMkLst>
            <pc:docMk/>
            <pc:sldMk cId="4292458188" sldId="455"/>
            <ac:spMk id="12" creationId="{16CE02AC-C17F-9608-DC1C-7B756CD62E92}"/>
          </ac:spMkLst>
        </pc:spChg>
        <pc:picChg chg="add mod ord">
          <ac:chgData name="Annie Studer" userId="QU+0ThWrZrmKajuLy6IGGg9/J83rDnx1wT35717lg50=" providerId="None" clId="Web-{97C06EF7-3103-41A4-B93A-9BC33179A2A6}" dt="2024-10-27T23:21:23.790" v="426" actId="1076"/>
          <ac:picMkLst>
            <pc:docMk/>
            <pc:sldMk cId="4292458188" sldId="455"/>
            <ac:picMk id="5" creationId="{D6D3A3F8-9997-F11D-F8AF-FB7FCCFFCBE3}"/>
          </ac:picMkLst>
        </pc:picChg>
        <pc:picChg chg="add mod">
          <ac:chgData name="Annie Studer" userId="QU+0ThWrZrmKajuLy6IGGg9/J83rDnx1wT35717lg50=" providerId="None" clId="Web-{97C06EF7-3103-41A4-B93A-9BC33179A2A6}" dt="2024-10-27T23:27:38.927" v="507" actId="1076"/>
          <ac:picMkLst>
            <pc:docMk/>
            <pc:sldMk cId="4292458188" sldId="455"/>
            <ac:picMk id="9" creationId="{7A44942F-5F42-A054-F3DE-91BA089A7FC6}"/>
          </ac:picMkLst>
        </pc:picChg>
        <pc:cxnChg chg="add mod">
          <ac:chgData name="Annie Studer" userId="QU+0ThWrZrmKajuLy6IGGg9/J83rDnx1wT35717lg50=" providerId="None" clId="Web-{97C06EF7-3103-41A4-B93A-9BC33179A2A6}" dt="2024-10-27T23:26:59.661" v="505" actId="1076"/>
          <ac:cxnSpMkLst>
            <pc:docMk/>
            <pc:sldMk cId="4292458188" sldId="455"/>
            <ac:cxnSpMk id="10" creationId="{3398F8BE-FB13-7370-966F-F1B3EA23EEB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3CA7-1D72-4E77-B82B-098035D9906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1BEF-8B07-4870-9B15-44CCDD05EAE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FAD5-C921-489C-BB96-BD885938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Darlene Holte is UW-Madison’s entity administrator. She creates new accounts for faculty and staff needing to access </a:t>
            </a:r>
            <a:r>
              <a:rPr lang="en-US" dirty="0" err="1"/>
              <a:t>JustGrants</a:t>
            </a:r>
            <a:r>
              <a:rPr lang="en-US" dirty="0"/>
              <a:t>. </a:t>
            </a:r>
          </a:p>
          <a:p>
            <a:r>
              <a:rPr lang="en-US" dirty="0"/>
              <a:t>Email Darlene to request a new user access. Once she sets up a </a:t>
            </a:r>
            <a:r>
              <a:rPr lang="en-US"/>
              <a:t>user’s account</a:t>
            </a:r>
            <a:r>
              <a:rPr lang="en-US" dirty="0"/>
              <a:t>, you’ll receive a welcome email and you have 3 days to respond to that to complete you account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FF6FF-AA3D-6EA4-14B6-1730EA02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7CA3B-394A-F838-FA5D-AD23FE64B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3E1B5-0D4C-1B7A-56FA-ED95E3B31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502D-43DB-6143-6439-7154C644D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8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D3E9-9152-DCD7-6218-D7E721C4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95E8-C296-36DE-9948-AC2DC7754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BE653-E35C-AE79-2343-338908F55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7E51B-8B7F-FF45-90FA-3D482D430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0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97338-3C89-FA3E-20BB-A753D82D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CB849-C96A-41BE-1CCD-09D04E892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FA629-668B-AB14-B25E-8BA51B5F0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annualized salary and efforts; so, must pro-rate 9-month rates and explain that in the justification.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68975-DD46-EF1B-3471-224F207F7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travel details required as columns show.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 you create this in Word, make all final edits, then copy into the web form. </a:t>
            </a:r>
          </a:p>
          <a:p>
            <a:r>
              <a:rPr lang="en-US" dirty="0"/>
              <a:t>Must have justification for costs </a:t>
            </a:r>
            <a:r>
              <a:rPr lang="en-US" b="1" dirty="0"/>
              <a:t>in each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2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Subjects Protection Form must be signed by Nadine Connor (or another IRB representative). </a:t>
            </a:r>
            <a:r>
              <a:rPr lang="en-US" b="1" dirty="0"/>
              <a:t>Brenda Egan/RSP does NOT sign this form!</a:t>
            </a:r>
          </a:p>
          <a:p>
            <a:r>
              <a:rPr lang="en-US" dirty="0"/>
              <a:t>Email to: </a:t>
            </a:r>
            <a:r>
              <a:rPr lang="en-US" i="0" dirty="0"/>
              <a:t>compliance@research.wisc.edu</a:t>
            </a:r>
          </a:p>
          <a:p>
            <a:r>
              <a:rPr lang="en-US" dirty="0"/>
              <a:t>Allow 3-5 days to get the form signed.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7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PII = Personally Identifiable Information</a:t>
            </a:r>
          </a:p>
          <a:p>
            <a:r>
              <a:rPr lang="en-US" b="1" dirty="0"/>
              <a:t>TERMS &amp; CONDITIONS can be added during negotiation periods, please be aware and read all revised documents. - share experiences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3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alternate grants administrator role to the PI ONLY is for the application in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24 hours if not associated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6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Suspension of funds for entire university</a:t>
            </a:r>
          </a:p>
          <a:p>
            <a:r>
              <a:rPr lang="en-US" b="1" dirty="0"/>
              <a:t>If another PI does not complete report, it will hold up other PI's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1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share the Box folder with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 grants.gov application as early as possible</a:t>
            </a:r>
          </a:p>
          <a:p>
            <a:r>
              <a:rPr lang="en-US" dirty="0"/>
              <a:t>Agency will “release” a </a:t>
            </a:r>
            <a:r>
              <a:rPr lang="en-US" dirty="0" err="1"/>
              <a:t>JustGrants</a:t>
            </a:r>
            <a:r>
              <a:rPr lang="en-US" dirty="0"/>
              <a:t> application upon receipt of grants.gov application</a:t>
            </a:r>
            <a:endParaRPr lang="en-US" dirty="0">
              <a:cs typeface="Calibri"/>
            </a:endParaRPr>
          </a:p>
          <a:p>
            <a:r>
              <a:rPr lang="en-US" dirty="0"/>
              <a:t>**WE ARE ALREADY REGISTERED IN SAM.GOV</a:t>
            </a:r>
          </a:p>
          <a:p>
            <a:r>
              <a:rPr lang="en-US" dirty="0">
                <a:cs typeface="Calibri" panose="020F0502020204030204"/>
              </a:rPr>
              <a:t>Applicant is the institution NOT the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8F in RAMP SF424/Cayuse = Department Research Admin or PI depending on your school/dept either the PI or dept admin can be placed in 8F however, additional folks must be requested access by Darlene Holte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7931-83D6-90CA-16EF-8EF1FE24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FD0E9-28EB-B5F1-876B-DF0E716A2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81F87-EF4D-77B8-F419-C937752B0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11D2D-CC7B-6B23-3FD4-6816071BA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9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from one application. Other NOFOs may specify different information in this section.</a:t>
            </a:r>
          </a:p>
          <a:p>
            <a:r>
              <a:rPr lang="en-US" dirty="0"/>
              <a:t>Read the NOFO carefully!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Suggest PI enter this info onto a template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5708" y="6204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838200" y="1690688"/>
            <a:ext cx="10515600" cy="10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38" y="622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20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849" y="6211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668" y="6219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917" y="6203423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588" y="6185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9788" y="1671638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3606" y="6268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38200" y="1690688"/>
            <a:ext cx="10515600" cy="1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689" y="6231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596" y="622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343" y="61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51" y="-752146"/>
            <a:ext cx="5486494" cy="331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198" y="1843950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Symposium for Research Administrators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effectLst/>
                <a:latin typeface="Georgia" panose="02040502050405020303" pitchFamily="18" charset="0"/>
              </a:rPr>
              <a:t>University</a:t>
            </a:r>
            <a:r>
              <a:rPr lang="en-US" sz="3600" baseline="0">
                <a:effectLst/>
                <a:latin typeface="Georgia" panose="02040502050405020303" pitchFamily="18" charset="0"/>
              </a:rPr>
              <a:t> of Wisconsin-Madison</a:t>
            </a:r>
          </a:p>
          <a:p>
            <a:pPr algn="ctr"/>
            <a:r>
              <a:rPr lang="en-US" sz="3600" baseline="0">
                <a:effectLst/>
                <a:latin typeface="Georgia" panose="02040502050405020303" pitchFamily="18" charset="0"/>
              </a:rPr>
              <a:t>November 7</a:t>
            </a:r>
            <a:r>
              <a:rPr lang="en-US" sz="3600" baseline="30000">
                <a:effectLst/>
                <a:latin typeface="Georgia" panose="02040502050405020303" pitchFamily="18" charset="0"/>
              </a:rPr>
              <a:t>th</a:t>
            </a:r>
            <a:r>
              <a:rPr lang="en-US" sz="3600" baseline="0">
                <a:effectLst/>
                <a:latin typeface="Georgia" panose="02040502050405020303" pitchFamily="18" charset="0"/>
              </a:rPr>
              <a:t>, 2024</a:t>
            </a:r>
            <a:endParaRPr lang="en-US" sz="3600">
              <a:effectLst/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199" y="3311611"/>
            <a:ext cx="10515599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45" y="635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80393"/>
            <a:ext cx="2434015" cy="14702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106239" y="6546362"/>
            <a:ext cx="3741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9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Wisconsin -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5" y="618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mpliance@research.wisc.edu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p.gov/funding/apply/ojp-grant-application-resource-gui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playlist?list=PLx69PAkw8NuL9MRKIb8aIF20OH5TfZJge" TargetMode="External"/><Relationship Id="rId4" Type="http://schemas.openxmlformats.org/officeDocument/2006/relationships/hyperlink" Target="https://www.ojp.gov/funding/financialguidedoj/overvie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68A67-0269-277B-8131-CACD952D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4429-C413-D689-4FB6-3DB143E0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 panose="020F0302020204030204"/>
                <a:cs typeface="Calibri Light" panose="020F0302020204030204"/>
              </a:rPr>
              <a:t>Step 2 Proposal ---&gt;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JustGrants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273D-AE59-3D5F-614F-66140551F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2" rtlCol="0" anchor="t"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b="1" dirty="0"/>
              <a:t>Data Requested with the Application</a:t>
            </a:r>
          </a:p>
          <a:p>
            <a:pPr marL="514350" indent="-514350">
              <a:buAutoNum type="arabicPeriod"/>
            </a:pPr>
            <a:r>
              <a:rPr lang="en-US" sz="2000" b="1" dirty="0"/>
              <a:t>Abstract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Proposal Narrative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Goals, Objectives, and Deliverables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CVs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Project Management and Timeline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Letters of Support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Research and Evaluation Independence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Bibliography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Tools/Instruments/Questionnaires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List of Individuals in the Application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Request to Use Incentives or Stipends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Consortium/Contractual Arrangements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Data Archiving Plan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Documentation of New Investigator Status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Budget &amp; Budget Justification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NICRA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Human Subjects IRB Assurance</a:t>
            </a:r>
            <a:endParaRPr lang="en-US" sz="2000" b="1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b="1" dirty="0"/>
              <a:t>Privacy Certificate</a:t>
            </a:r>
            <a:endParaRPr lang="en-US" sz="20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i="1" dirty="0"/>
              <a:t>Other items that are likely N/A: Executive Compensation, Duplication in Costs, Pre-Agreement Costs, Limitation on Employee Compensation</a:t>
            </a:r>
            <a:endParaRPr lang="en-US" sz="1600" i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1B68A-C52F-A687-21E0-63572565C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94AD-4B54-04AA-85C3-650786D5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Data Requested with Application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82D09-9C72-DBBD-6730-C461C74FA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19E7A-CCB7-FD0E-6FCE-3A1672AF7EAB}"/>
              </a:ext>
            </a:extLst>
          </p:cNvPr>
          <p:cNvSpPr txBox="1"/>
          <p:nvPr/>
        </p:nvSpPr>
        <p:spPr>
          <a:xfrm>
            <a:off x="590550" y="2124074"/>
            <a:ext cx="46863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RSP is responsible for completing these items within the </a:t>
            </a:r>
            <a:r>
              <a:rPr lang="en-US" sz="2000" b="1" dirty="0" err="1">
                <a:cs typeface="Calibri"/>
              </a:rPr>
              <a:t>JustGrants</a:t>
            </a:r>
            <a:r>
              <a:rPr lang="en-US" sz="2000" b="1" dirty="0">
                <a:cs typeface="Calibri"/>
              </a:rPr>
              <a:t> application.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It is recommended to be reviewed by department in case there are project specific questions.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Each NOFO can have different requirements, so reviewing </a:t>
            </a:r>
            <a:r>
              <a:rPr lang="en-US" b="1" dirty="0">
                <a:cs typeface="Calibri"/>
              </a:rPr>
              <a:t>NOFO is of utmost importance.</a:t>
            </a:r>
            <a:r>
              <a:rPr lang="en-US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These items do NOT need to be completed before routing to RSP.</a:t>
            </a:r>
          </a:p>
        </p:txBody>
      </p:sp>
      <p:pic>
        <p:nvPicPr>
          <p:cNvPr id="9" name="Picture 8" descr="A screenshot of a application&#10;&#10;Description automatically generated">
            <a:extLst>
              <a:ext uri="{FF2B5EF4-FFF2-40B4-BE49-F238E27FC236}">
                <a16:creationId xmlns:a16="http://schemas.microsoft.com/office/drawing/2014/main" id="{E036016E-5BEF-CD56-D238-348EDF7E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586" y="1943100"/>
            <a:ext cx="59951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142F-776E-1213-CD25-6B38EFA0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330C-C596-DC4A-5F4E-79ADBA56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3834-F189-2E4F-14D6-1CE0973E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Enter onto web form</a:t>
            </a:r>
          </a:p>
          <a:p>
            <a:r>
              <a:rPr lang="en-US" dirty="0">
                <a:ea typeface="Calibri"/>
                <a:cs typeface="Calibri"/>
              </a:rPr>
              <a:t>400 characters or less</a:t>
            </a:r>
          </a:p>
          <a:p>
            <a:r>
              <a:rPr lang="en-US" dirty="0">
                <a:ea typeface="Calibri"/>
                <a:cs typeface="Calibri"/>
              </a:rPr>
              <a:t>Will be made publicly available</a:t>
            </a:r>
          </a:p>
          <a:p>
            <a:r>
              <a:rPr lang="en-US" dirty="0">
                <a:ea typeface="Calibri"/>
                <a:cs typeface="Calibri"/>
              </a:rPr>
              <a:t>Use 3</a:t>
            </a:r>
            <a:r>
              <a:rPr lang="en-US" baseline="30000" dirty="0">
                <a:ea typeface="Calibri"/>
                <a:cs typeface="Calibri"/>
              </a:rPr>
              <a:t>rd</a:t>
            </a:r>
            <a:r>
              <a:rPr lang="en-US" dirty="0">
                <a:ea typeface="Calibri"/>
                <a:cs typeface="Calibri"/>
              </a:rPr>
              <a:t> person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A4481-1C36-5A31-DE6A-AA7BF36C4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8747C-C2EC-CD95-B6C6-87D63AE9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55" y="3429000"/>
            <a:ext cx="7691645" cy="20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C29CC-10E5-B9AA-14BD-7BFD2906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87E1-EE09-FE5C-54C2-09110D6B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Goals, Objectives, and Deliverables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E4A9-A7ED-A902-7508-37017DCB0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Entered in Proposal Narrative Form</a:t>
            </a:r>
          </a:p>
          <a:p>
            <a:r>
              <a:rPr lang="en-US" dirty="0">
                <a:cs typeface="Calibri"/>
              </a:rPr>
              <a:t>Goal Statement (255 characters max)</a:t>
            </a:r>
          </a:p>
          <a:p>
            <a:r>
              <a:rPr lang="en-US" dirty="0">
                <a:cs typeface="Calibri"/>
              </a:rPr>
              <a:t>Objective (255 characters max per objective)</a:t>
            </a:r>
          </a:p>
          <a:p>
            <a:pPr lvl="1"/>
            <a:r>
              <a:rPr lang="en-US" dirty="0">
                <a:cs typeface="Calibri"/>
              </a:rPr>
              <a:t>Enter fiscal year and quarter</a:t>
            </a:r>
          </a:p>
          <a:p>
            <a:r>
              <a:rPr lang="en-US" dirty="0">
                <a:cs typeface="Calibri"/>
              </a:rPr>
              <a:t>Deliverables</a:t>
            </a:r>
          </a:p>
          <a:p>
            <a:pPr lvl="1"/>
            <a:r>
              <a:rPr lang="en-US" dirty="0">
                <a:cs typeface="Calibri"/>
              </a:rPr>
              <a:t>Select from picklist</a:t>
            </a:r>
          </a:p>
          <a:p>
            <a:pPr lvl="1"/>
            <a:r>
              <a:rPr lang="en-US" dirty="0">
                <a:cs typeface="Calibri"/>
              </a:rPr>
              <a:t>Enter fiscal year and quarter</a:t>
            </a: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i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3B98B-E6CD-ED5D-CBEE-80B7634F8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8867-AC1A-76E4-30EC-96B1EACC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Goals, Objectives, and Deliverables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55E766-430E-A982-F9E4-E70E40DC0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720762"/>
            <a:ext cx="4792394" cy="26202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61C09-B775-B21A-1E43-8B9BF59EC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B0C6A-AA28-EB6C-C088-D5FD190CC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060" y="3060834"/>
            <a:ext cx="6041015" cy="3341488"/>
          </a:xfrm>
          <a:prstGeom prst="rect">
            <a:avLst/>
          </a:prstGeom>
        </p:spPr>
      </p:pic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3A28AB71-577D-134F-FB63-4681F4F2B197}"/>
              </a:ext>
            </a:extLst>
          </p:cNvPr>
          <p:cNvSpPr/>
          <p:nvPr/>
        </p:nvSpPr>
        <p:spPr>
          <a:xfrm rot="5400000">
            <a:off x="3982918" y="4173252"/>
            <a:ext cx="654518" cy="2152179"/>
          </a:xfrm>
          <a:prstGeom prst="bentUpArrow">
            <a:avLst>
              <a:gd name="adj1" fmla="val 11549"/>
              <a:gd name="adj2" fmla="val 25714"/>
              <a:gd name="adj3" fmla="val 28363"/>
            </a:avLst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FBE2A6-B925-5501-7927-A9F2B54104AF}"/>
              </a:ext>
            </a:extLst>
          </p:cNvPr>
          <p:cNvSpPr txBox="1"/>
          <p:nvPr/>
        </p:nvSpPr>
        <p:spPr>
          <a:xfrm>
            <a:off x="2709489" y="4332566"/>
            <a:ext cx="10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A9AF98-5624-10E0-323B-B6D7D526484A}"/>
              </a:ext>
            </a:extLst>
          </p:cNvPr>
          <p:cNvSpPr txBox="1"/>
          <p:nvPr/>
        </p:nvSpPr>
        <p:spPr>
          <a:xfrm>
            <a:off x="8014155" y="2691502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form</a:t>
            </a:r>
          </a:p>
        </p:txBody>
      </p:sp>
    </p:spTree>
    <p:extLst>
      <p:ext uri="{BB962C8B-B14F-4D97-AF65-F5344CB8AC3E}">
        <p14:creationId xmlns:p14="http://schemas.microsoft.com/office/powerpoint/2010/main" val="179276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F1950-AE18-D362-0EF2-5B8B95D1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54B7-9A5C-0D94-AF57-53B8B591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and Timeline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07B629-5BBE-AB0B-6338-EA2876A63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34064"/>
            <a:ext cx="10515600" cy="32146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CAE5-AB11-9A9B-61E8-B6CDC827D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99E09-DAED-D92F-68FF-19FE1B7155AC}"/>
              </a:ext>
            </a:extLst>
          </p:cNvPr>
          <p:cNvSpPr txBox="1"/>
          <p:nvPr/>
        </p:nvSpPr>
        <p:spPr>
          <a:xfrm>
            <a:off x="838200" y="2040556"/>
            <a:ext cx="1017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Timeline should include major activities AND goals, objectives, deliverables as in Proposal Narrative Section</a:t>
            </a:r>
          </a:p>
        </p:txBody>
      </p:sp>
    </p:spTree>
    <p:extLst>
      <p:ext uri="{BB962C8B-B14F-4D97-AF65-F5344CB8AC3E}">
        <p14:creationId xmlns:p14="http://schemas.microsoft.com/office/powerpoint/2010/main" val="166177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CE4C-F717-22EE-662C-E7D79700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Evaluation Independence </a:t>
            </a:r>
            <a:br>
              <a:rPr lang="en-US" dirty="0"/>
            </a:br>
            <a:r>
              <a:rPr lang="en-US" dirty="0"/>
              <a:t>and Integrity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8A380-582F-05BD-563D-8FE59767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904" y="2759155"/>
            <a:ext cx="4030595" cy="2494428"/>
          </a:xfrm>
          <a:ln>
            <a:solidFill>
              <a:schemeClr val="tx1"/>
            </a:solidFill>
            <a:prstDash val="sysDot"/>
          </a:ln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Outline institutional policies and oversight</a:t>
            </a:r>
          </a:p>
          <a:p>
            <a:r>
              <a:rPr lang="en-US" dirty="0"/>
              <a:t>Statement about conflicts (or lack thereof) for PI and Co-PIs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E5DC4E-5ED6-075A-4C52-87AAEAB007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02251" y="1881720"/>
            <a:ext cx="5902300" cy="124671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965F1-93FA-6E8A-486A-28E4BD5D2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4EA2A-7AF6-9A17-C7C9-8CD57761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86" y="3212138"/>
            <a:ext cx="4116365" cy="2977525"/>
          </a:xfrm>
          <a:prstGeom prst="rect">
            <a:avLst/>
          </a:prstGeom>
        </p:spPr>
      </p:pic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10467CA3-EDDD-5D4D-6200-8DFA2376FA14}"/>
              </a:ext>
            </a:extLst>
          </p:cNvPr>
          <p:cNvSpPr/>
          <p:nvPr/>
        </p:nvSpPr>
        <p:spPr>
          <a:xfrm rot="5400000">
            <a:off x="5570690" y="3447886"/>
            <a:ext cx="1588465" cy="1116967"/>
          </a:xfrm>
          <a:prstGeom prst="bentUpArrow">
            <a:avLst>
              <a:gd name="adj1" fmla="val 11549"/>
              <a:gd name="adj2" fmla="val 25000"/>
              <a:gd name="adj3" fmla="val 28363"/>
            </a:avLst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842B-D75E-883C-FFC8-A406EC18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Individuals in the Application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FBA16D-E13C-AB15-D84B-44BC492E4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3290" y="3613363"/>
            <a:ext cx="5990510" cy="2790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E2D16-83FB-42D7-EFDE-EAAC38396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174D7-8078-DFEA-194B-D2143A00E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75052"/>
            <a:ext cx="6222669" cy="1553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58CEE-5BF4-9B94-4F03-A084E1DEF5B8}"/>
              </a:ext>
            </a:extLst>
          </p:cNvPr>
          <p:cNvSpPr txBox="1"/>
          <p:nvPr/>
        </p:nvSpPr>
        <p:spPr>
          <a:xfrm>
            <a:off x="838200" y="3613363"/>
            <a:ext cx="4311316" cy="30931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 template on NIJ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individuals involved in the project</a:t>
            </a:r>
          </a:p>
          <a:p>
            <a:endParaRPr lang="en-US" sz="1500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“NIJ requests that applicants provide a list of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staff members, contractors, consultants, and advisory board members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their professional affiliation, and role in the proposed research project.”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5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DA66-4297-DA20-08FF-EC106D96B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461D-9BC0-1305-639D-86C18ED5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to Use Incentives or Stipends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C0AD8-031A-1B07-2828-12DE27D33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CCC50-49BC-B5E9-A8D2-FB5B1FD12DAC}"/>
              </a:ext>
            </a:extLst>
          </p:cNvPr>
          <p:cNvSpPr txBox="1"/>
          <p:nvPr/>
        </p:nvSpPr>
        <p:spPr>
          <a:xfrm>
            <a:off x="1188720" y="3523083"/>
            <a:ext cx="987552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b="1" dirty="0"/>
              <a:t>total amount of the stipend</a:t>
            </a:r>
            <a:r>
              <a:rPr lang="en-US" dirty="0"/>
              <a:t>/incentive? Also </a:t>
            </a:r>
            <a:r>
              <a:rPr lang="en-US" b="1" dirty="0"/>
              <a:t>show the breakdown by tasks </a:t>
            </a:r>
            <a:r>
              <a:rPr lang="en-US" dirty="0"/>
              <a:t>if multiple payments involved (e.g., several interviews/surveys over time)? What is the age of all participants receiving stipends/incentives (in particular, if students/youths are involved)?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Explain in detail what specific </a:t>
            </a:r>
            <a:r>
              <a:rPr lang="en-US" b="1" dirty="0"/>
              <a:t>form the incentives will take </a:t>
            </a:r>
            <a:r>
              <a:rPr lang="en-US" i="1" dirty="0"/>
              <a:t>(please note that food, beverages, raffles, entertainment and lotteries are not allowed in any form)</a:t>
            </a:r>
            <a:r>
              <a:rPr lang="en-US" dirty="0"/>
              <a:t>.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Discuss how you will </a:t>
            </a:r>
            <a:r>
              <a:rPr lang="en-US" b="1" dirty="0"/>
              <a:t>eliminate or minimize the appearance of coercion </a:t>
            </a:r>
            <a:r>
              <a:rPr lang="en-US" dirty="0"/>
              <a:t>rather than voluntary participation for study subjects.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justification demonstrating that the </a:t>
            </a:r>
            <a:r>
              <a:rPr lang="en-US" b="1" dirty="0"/>
              <a:t>amount of compensation is reasonable/nominal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specific evidence leads you to believe that </a:t>
            </a:r>
            <a:r>
              <a:rPr lang="en-US" b="1" dirty="0"/>
              <a:t>participation is unlikely without incentives</a:t>
            </a:r>
            <a:r>
              <a:rPr lang="en-US" dirty="0"/>
              <a:t>?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b="1" dirty="0"/>
              <a:t>estimated impact if incentives were not used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How will incentives be distributed and tracked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2FEAA-CACA-272B-510E-F0AED156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7" y="1742262"/>
            <a:ext cx="7663093" cy="15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2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062D-3CB8-2C27-3C94-F7B1F669A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5DFD-EB80-DFC7-15BF-85FD3C94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Archiving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1D610-26C4-8C28-7E56-784A4BE48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CF62C8-66A2-64CD-C619-B3EE9AF7C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083" y="2711868"/>
            <a:ext cx="3103349" cy="2486712"/>
          </a:xfrm>
        </p:spPr>
        <p:txBody>
          <a:bodyPr/>
          <a:lstStyle/>
          <a:p>
            <a:r>
              <a:rPr lang="en-US" dirty="0"/>
              <a:t>Two (2) page attachment</a:t>
            </a:r>
          </a:p>
          <a:p>
            <a:r>
              <a:rPr lang="en-US" dirty="0"/>
              <a:t>Refer to NACJD policy for requirements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342BC2-A228-3231-1A37-0FD67739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5046"/>
            <a:ext cx="7412251" cy="4474714"/>
          </a:xfrm>
          <a:custGeom>
            <a:avLst/>
            <a:gdLst>
              <a:gd name="connsiteX0" fmla="*/ 0 w 7412251"/>
              <a:gd name="connsiteY0" fmla="*/ 0 h 4474714"/>
              <a:gd name="connsiteX1" fmla="*/ 599718 w 7412251"/>
              <a:gd name="connsiteY1" fmla="*/ 0 h 4474714"/>
              <a:gd name="connsiteX2" fmla="*/ 1421805 w 7412251"/>
              <a:gd name="connsiteY2" fmla="*/ 0 h 4474714"/>
              <a:gd name="connsiteX3" fmla="*/ 2021523 w 7412251"/>
              <a:gd name="connsiteY3" fmla="*/ 0 h 4474714"/>
              <a:gd name="connsiteX4" fmla="*/ 2769487 w 7412251"/>
              <a:gd name="connsiteY4" fmla="*/ 0 h 4474714"/>
              <a:gd name="connsiteX5" fmla="*/ 3295082 w 7412251"/>
              <a:gd name="connsiteY5" fmla="*/ 0 h 4474714"/>
              <a:gd name="connsiteX6" fmla="*/ 3820678 w 7412251"/>
              <a:gd name="connsiteY6" fmla="*/ 0 h 4474714"/>
              <a:gd name="connsiteX7" fmla="*/ 4272152 w 7412251"/>
              <a:gd name="connsiteY7" fmla="*/ 0 h 4474714"/>
              <a:gd name="connsiteX8" fmla="*/ 4945993 w 7412251"/>
              <a:gd name="connsiteY8" fmla="*/ 0 h 4474714"/>
              <a:gd name="connsiteX9" fmla="*/ 5619834 w 7412251"/>
              <a:gd name="connsiteY9" fmla="*/ 0 h 4474714"/>
              <a:gd name="connsiteX10" fmla="*/ 6145430 w 7412251"/>
              <a:gd name="connsiteY10" fmla="*/ 0 h 4474714"/>
              <a:gd name="connsiteX11" fmla="*/ 6819271 w 7412251"/>
              <a:gd name="connsiteY11" fmla="*/ 0 h 4474714"/>
              <a:gd name="connsiteX12" fmla="*/ 7412251 w 7412251"/>
              <a:gd name="connsiteY12" fmla="*/ 0 h 4474714"/>
              <a:gd name="connsiteX13" fmla="*/ 7412251 w 7412251"/>
              <a:gd name="connsiteY13" fmla="*/ 639245 h 4474714"/>
              <a:gd name="connsiteX14" fmla="*/ 7412251 w 7412251"/>
              <a:gd name="connsiteY14" fmla="*/ 1233743 h 4474714"/>
              <a:gd name="connsiteX15" fmla="*/ 7412251 w 7412251"/>
              <a:gd name="connsiteY15" fmla="*/ 1738746 h 4474714"/>
              <a:gd name="connsiteX16" fmla="*/ 7412251 w 7412251"/>
              <a:gd name="connsiteY16" fmla="*/ 2333244 h 4474714"/>
              <a:gd name="connsiteX17" fmla="*/ 7412251 w 7412251"/>
              <a:gd name="connsiteY17" fmla="*/ 3017236 h 4474714"/>
              <a:gd name="connsiteX18" fmla="*/ 7412251 w 7412251"/>
              <a:gd name="connsiteY18" fmla="*/ 3656481 h 4474714"/>
              <a:gd name="connsiteX19" fmla="*/ 7412251 w 7412251"/>
              <a:gd name="connsiteY19" fmla="*/ 4474714 h 4474714"/>
              <a:gd name="connsiteX20" fmla="*/ 6664287 w 7412251"/>
              <a:gd name="connsiteY20" fmla="*/ 4474714 h 4474714"/>
              <a:gd name="connsiteX21" fmla="*/ 5990446 w 7412251"/>
              <a:gd name="connsiteY21" fmla="*/ 4474714 h 4474714"/>
              <a:gd name="connsiteX22" fmla="*/ 5242483 w 7412251"/>
              <a:gd name="connsiteY22" fmla="*/ 4474714 h 4474714"/>
              <a:gd name="connsiteX23" fmla="*/ 4494519 w 7412251"/>
              <a:gd name="connsiteY23" fmla="*/ 4474714 h 4474714"/>
              <a:gd name="connsiteX24" fmla="*/ 3746556 w 7412251"/>
              <a:gd name="connsiteY24" fmla="*/ 4474714 h 4474714"/>
              <a:gd name="connsiteX25" fmla="*/ 3220960 w 7412251"/>
              <a:gd name="connsiteY25" fmla="*/ 4474714 h 4474714"/>
              <a:gd name="connsiteX26" fmla="*/ 2472996 w 7412251"/>
              <a:gd name="connsiteY26" fmla="*/ 4474714 h 4474714"/>
              <a:gd name="connsiteX27" fmla="*/ 1947400 w 7412251"/>
              <a:gd name="connsiteY27" fmla="*/ 4474714 h 4474714"/>
              <a:gd name="connsiteX28" fmla="*/ 1273559 w 7412251"/>
              <a:gd name="connsiteY28" fmla="*/ 4474714 h 4474714"/>
              <a:gd name="connsiteX29" fmla="*/ 599718 w 7412251"/>
              <a:gd name="connsiteY29" fmla="*/ 4474714 h 4474714"/>
              <a:gd name="connsiteX30" fmla="*/ 0 w 7412251"/>
              <a:gd name="connsiteY30" fmla="*/ 4474714 h 4474714"/>
              <a:gd name="connsiteX31" fmla="*/ 0 w 7412251"/>
              <a:gd name="connsiteY31" fmla="*/ 3790722 h 4474714"/>
              <a:gd name="connsiteX32" fmla="*/ 0 w 7412251"/>
              <a:gd name="connsiteY32" fmla="*/ 3240971 h 4474714"/>
              <a:gd name="connsiteX33" fmla="*/ 0 w 7412251"/>
              <a:gd name="connsiteY33" fmla="*/ 2601727 h 4474714"/>
              <a:gd name="connsiteX34" fmla="*/ 0 w 7412251"/>
              <a:gd name="connsiteY34" fmla="*/ 1962482 h 4474714"/>
              <a:gd name="connsiteX35" fmla="*/ 0 w 7412251"/>
              <a:gd name="connsiteY35" fmla="*/ 1233743 h 4474714"/>
              <a:gd name="connsiteX36" fmla="*/ 0 w 7412251"/>
              <a:gd name="connsiteY36" fmla="*/ 639245 h 4474714"/>
              <a:gd name="connsiteX37" fmla="*/ 0 w 7412251"/>
              <a:gd name="connsiteY37" fmla="*/ 0 h 447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412251" h="4474714" fill="none" extrusionOk="0">
                <a:moveTo>
                  <a:pt x="0" y="0"/>
                </a:moveTo>
                <a:cubicBezTo>
                  <a:pt x="299595" y="-26740"/>
                  <a:pt x="449136" y="9748"/>
                  <a:pt x="599718" y="0"/>
                </a:cubicBezTo>
                <a:cubicBezTo>
                  <a:pt x="750300" y="-9748"/>
                  <a:pt x="1211318" y="-20198"/>
                  <a:pt x="1421805" y="0"/>
                </a:cubicBezTo>
                <a:cubicBezTo>
                  <a:pt x="1632292" y="20198"/>
                  <a:pt x="1801267" y="-22189"/>
                  <a:pt x="2021523" y="0"/>
                </a:cubicBezTo>
                <a:cubicBezTo>
                  <a:pt x="2241779" y="22189"/>
                  <a:pt x="2514410" y="-29821"/>
                  <a:pt x="2769487" y="0"/>
                </a:cubicBezTo>
                <a:cubicBezTo>
                  <a:pt x="3024564" y="29821"/>
                  <a:pt x="3102185" y="2889"/>
                  <a:pt x="3295082" y="0"/>
                </a:cubicBezTo>
                <a:cubicBezTo>
                  <a:pt x="3487979" y="-2889"/>
                  <a:pt x="3653061" y="-18167"/>
                  <a:pt x="3820678" y="0"/>
                </a:cubicBezTo>
                <a:cubicBezTo>
                  <a:pt x="3988295" y="18167"/>
                  <a:pt x="4126677" y="-6041"/>
                  <a:pt x="4272152" y="0"/>
                </a:cubicBezTo>
                <a:cubicBezTo>
                  <a:pt x="4417627" y="6041"/>
                  <a:pt x="4734374" y="-13522"/>
                  <a:pt x="4945993" y="0"/>
                </a:cubicBezTo>
                <a:cubicBezTo>
                  <a:pt x="5157612" y="13522"/>
                  <a:pt x="5468316" y="13998"/>
                  <a:pt x="5619834" y="0"/>
                </a:cubicBezTo>
                <a:cubicBezTo>
                  <a:pt x="5771352" y="-13998"/>
                  <a:pt x="6003601" y="16794"/>
                  <a:pt x="6145430" y="0"/>
                </a:cubicBezTo>
                <a:cubicBezTo>
                  <a:pt x="6287259" y="-16794"/>
                  <a:pt x="6528412" y="-10325"/>
                  <a:pt x="6819271" y="0"/>
                </a:cubicBezTo>
                <a:cubicBezTo>
                  <a:pt x="7110130" y="10325"/>
                  <a:pt x="7249559" y="8975"/>
                  <a:pt x="7412251" y="0"/>
                </a:cubicBezTo>
                <a:cubicBezTo>
                  <a:pt x="7439930" y="270939"/>
                  <a:pt x="7401391" y="339458"/>
                  <a:pt x="7412251" y="639245"/>
                </a:cubicBezTo>
                <a:cubicBezTo>
                  <a:pt x="7423111" y="939033"/>
                  <a:pt x="7412786" y="998344"/>
                  <a:pt x="7412251" y="1233743"/>
                </a:cubicBezTo>
                <a:cubicBezTo>
                  <a:pt x="7411716" y="1469142"/>
                  <a:pt x="7405217" y="1571414"/>
                  <a:pt x="7412251" y="1738746"/>
                </a:cubicBezTo>
                <a:cubicBezTo>
                  <a:pt x="7419285" y="1906078"/>
                  <a:pt x="7392408" y="2081301"/>
                  <a:pt x="7412251" y="2333244"/>
                </a:cubicBezTo>
                <a:cubicBezTo>
                  <a:pt x="7432094" y="2585187"/>
                  <a:pt x="7434939" y="2740118"/>
                  <a:pt x="7412251" y="3017236"/>
                </a:cubicBezTo>
                <a:cubicBezTo>
                  <a:pt x="7389563" y="3294354"/>
                  <a:pt x="7389088" y="3378712"/>
                  <a:pt x="7412251" y="3656481"/>
                </a:cubicBezTo>
                <a:cubicBezTo>
                  <a:pt x="7435414" y="3934251"/>
                  <a:pt x="7440197" y="4121102"/>
                  <a:pt x="7412251" y="4474714"/>
                </a:cubicBezTo>
                <a:cubicBezTo>
                  <a:pt x="7046984" y="4488131"/>
                  <a:pt x="6943733" y="4506635"/>
                  <a:pt x="6664287" y="4474714"/>
                </a:cubicBezTo>
                <a:cubicBezTo>
                  <a:pt x="6384841" y="4442793"/>
                  <a:pt x="6327292" y="4493043"/>
                  <a:pt x="5990446" y="4474714"/>
                </a:cubicBezTo>
                <a:cubicBezTo>
                  <a:pt x="5653600" y="4456385"/>
                  <a:pt x="5497957" y="4453608"/>
                  <a:pt x="5242483" y="4474714"/>
                </a:cubicBezTo>
                <a:cubicBezTo>
                  <a:pt x="4987009" y="4495820"/>
                  <a:pt x="4705604" y="4490640"/>
                  <a:pt x="4494519" y="4474714"/>
                </a:cubicBezTo>
                <a:cubicBezTo>
                  <a:pt x="4283434" y="4458788"/>
                  <a:pt x="3989232" y="4481917"/>
                  <a:pt x="3746556" y="4474714"/>
                </a:cubicBezTo>
                <a:cubicBezTo>
                  <a:pt x="3503880" y="4467511"/>
                  <a:pt x="3433895" y="4475001"/>
                  <a:pt x="3220960" y="4474714"/>
                </a:cubicBezTo>
                <a:cubicBezTo>
                  <a:pt x="3008025" y="4474427"/>
                  <a:pt x="2677666" y="4470562"/>
                  <a:pt x="2472996" y="4474714"/>
                </a:cubicBezTo>
                <a:cubicBezTo>
                  <a:pt x="2268326" y="4478866"/>
                  <a:pt x="2132427" y="4451207"/>
                  <a:pt x="1947400" y="4474714"/>
                </a:cubicBezTo>
                <a:cubicBezTo>
                  <a:pt x="1762373" y="4498221"/>
                  <a:pt x="1536851" y="4462626"/>
                  <a:pt x="1273559" y="4474714"/>
                </a:cubicBezTo>
                <a:cubicBezTo>
                  <a:pt x="1010267" y="4486802"/>
                  <a:pt x="831486" y="4484147"/>
                  <a:pt x="599718" y="4474714"/>
                </a:cubicBezTo>
                <a:cubicBezTo>
                  <a:pt x="367950" y="4465281"/>
                  <a:pt x="123087" y="4452902"/>
                  <a:pt x="0" y="4474714"/>
                </a:cubicBezTo>
                <a:cubicBezTo>
                  <a:pt x="-3732" y="4246189"/>
                  <a:pt x="30456" y="3999303"/>
                  <a:pt x="0" y="3790722"/>
                </a:cubicBezTo>
                <a:cubicBezTo>
                  <a:pt x="-30456" y="3582141"/>
                  <a:pt x="14385" y="3411091"/>
                  <a:pt x="0" y="3240971"/>
                </a:cubicBezTo>
                <a:cubicBezTo>
                  <a:pt x="-14385" y="3070851"/>
                  <a:pt x="719" y="2735944"/>
                  <a:pt x="0" y="2601727"/>
                </a:cubicBezTo>
                <a:cubicBezTo>
                  <a:pt x="-719" y="2467510"/>
                  <a:pt x="27035" y="2226848"/>
                  <a:pt x="0" y="1962482"/>
                </a:cubicBezTo>
                <a:cubicBezTo>
                  <a:pt x="-27035" y="1698116"/>
                  <a:pt x="-17932" y="1493943"/>
                  <a:pt x="0" y="1233743"/>
                </a:cubicBezTo>
                <a:cubicBezTo>
                  <a:pt x="17932" y="973543"/>
                  <a:pt x="-14624" y="804336"/>
                  <a:pt x="0" y="639245"/>
                </a:cubicBezTo>
                <a:cubicBezTo>
                  <a:pt x="14624" y="474154"/>
                  <a:pt x="-24592" y="211685"/>
                  <a:pt x="0" y="0"/>
                </a:cubicBezTo>
                <a:close/>
              </a:path>
              <a:path w="7412251" h="4474714" stroke="0" extrusionOk="0">
                <a:moveTo>
                  <a:pt x="0" y="0"/>
                </a:moveTo>
                <a:cubicBezTo>
                  <a:pt x="236192" y="-6507"/>
                  <a:pt x="605706" y="-40381"/>
                  <a:pt x="822086" y="0"/>
                </a:cubicBezTo>
                <a:cubicBezTo>
                  <a:pt x="1038466" y="40381"/>
                  <a:pt x="1199701" y="-25926"/>
                  <a:pt x="1347682" y="0"/>
                </a:cubicBezTo>
                <a:cubicBezTo>
                  <a:pt x="1495663" y="25926"/>
                  <a:pt x="1974895" y="-38060"/>
                  <a:pt x="2169768" y="0"/>
                </a:cubicBezTo>
                <a:cubicBezTo>
                  <a:pt x="2364641" y="38060"/>
                  <a:pt x="2451872" y="-10799"/>
                  <a:pt x="2695364" y="0"/>
                </a:cubicBezTo>
                <a:cubicBezTo>
                  <a:pt x="2938856" y="10799"/>
                  <a:pt x="3054247" y="1719"/>
                  <a:pt x="3295082" y="0"/>
                </a:cubicBezTo>
                <a:cubicBezTo>
                  <a:pt x="3535917" y="-1719"/>
                  <a:pt x="3642862" y="-18357"/>
                  <a:pt x="3746556" y="0"/>
                </a:cubicBezTo>
                <a:cubicBezTo>
                  <a:pt x="3850250" y="18357"/>
                  <a:pt x="4192095" y="30885"/>
                  <a:pt x="4568642" y="0"/>
                </a:cubicBezTo>
                <a:cubicBezTo>
                  <a:pt x="4945189" y="-30885"/>
                  <a:pt x="5058163" y="31522"/>
                  <a:pt x="5316605" y="0"/>
                </a:cubicBezTo>
                <a:cubicBezTo>
                  <a:pt x="5575047" y="-31522"/>
                  <a:pt x="5747705" y="-17194"/>
                  <a:pt x="5916324" y="0"/>
                </a:cubicBezTo>
                <a:cubicBezTo>
                  <a:pt x="6084943" y="17194"/>
                  <a:pt x="6341469" y="15281"/>
                  <a:pt x="6516042" y="0"/>
                </a:cubicBezTo>
                <a:cubicBezTo>
                  <a:pt x="6690615" y="-15281"/>
                  <a:pt x="7095558" y="43468"/>
                  <a:pt x="7412251" y="0"/>
                </a:cubicBezTo>
                <a:cubicBezTo>
                  <a:pt x="7383916" y="298816"/>
                  <a:pt x="7413876" y="530144"/>
                  <a:pt x="7412251" y="683992"/>
                </a:cubicBezTo>
                <a:cubicBezTo>
                  <a:pt x="7410626" y="837840"/>
                  <a:pt x="7421977" y="1164142"/>
                  <a:pt x="7412251" y="1367984"/>
                </a:cubicBezTo>
                <a:cubicBezTo>
                  <a:pt x="7402525" y="1571826"/>
                  <a:pt x="7419344" y="1777583"/>
                  <a:pt x="7412251" y="1962482"/>
                </a:cubicBezTo>
                <a:cubicBezTo>
                  <a:pt x="7405158" y="2147381"/>
                  <a:pt x="7431891" y="2380413"/>
                  <a:pt x="7412251" y="2512232"/>
                </a:cubicBezTo>
                <a:cubicBezTo>
                  <a:pt x="7392612" y="2644051"/>
                  <a:pt x="7418703" y="2853683"/>
                  <a:pt x="7412251" y="3061983"/>
                </a:cubicBezTo>
                <a:cubicBezTo>
                  <a:pt x="7405799" y="3270283"/>
                  <a:pt x="7404678" y="3360314"/>
                  <a:pt x="7412251" y="3611733"/>
                </a:cubicBezTo>
                <a:cubicBezTo>
                  <a:pt x="7419825" y="3863152"/>
                  <a:pt x="7449535" y="4103291"/>
                  <a:pt x="7412251" y="4474714"/>
                </a:cubicBezTo>
                <a:cubicBezTo>
                  <a:pt x="7189470" y="4489532"/>
                  <a:pt x="6823215" y="4477688"/>
                  <a:pt x="6590165" y="4474714"/>
                </a:cubicBezTo>
                <a:cubicBezTo>
                  <a:pt x="6357115" y="4471740"/>
                  <a:pt x="6218998" y="4499074"/>
                  <a:pt x="5990446" y="4474714"/>
                </a:cubicBezTo>
                <a:cubicBezTo>
                  <a:pt x="5761894" y="4450354"/>
                  <a:pt x="5531767" y="4463964"/>
                  <a:pt x="5390728" y="4474714"/>
                </a:cubicBezTo>
                <a:cubicBezTo>
                  <a:pt x="5249689" y="4485464"/>
                  <a:pt x="5029469" y="4449959"/>
                  <a:pt x="4865132" y="4474714"/>
                </a:cubicBezTo>
                <a:cubicBezTo>
                  <a:pt x="4700795" y="4499469"/>
                  <a:pt x="4540341" y="4459743"/>
                  <a:pt x="4413659" y="4474714"/>
                </a:cubicBezTo>
                <a:cubicBezTo>
                  <a:pt x="4286977" y="4489685"/>
                  <a:pt x="4085793" y="4478651"/>
                  <a:pt x="3888063" y="4474714"/>
                </a:cubicBezTo>
                <a:cubicBezTo>
                  <a:pt x="3690333" y="4470777"/>
                  <a:pt x="3535174" y="4477110"/>
                  <a:pt x="3288344" y="4474714"/>
                </a:cubicBezTo>
                <a:cubicBezTo>
                  <a:pt x="3041514" y="4472318"/>
                  <a:pt x="2936019" y="4461286"/>
                  <a:pt x="2762748" y="4474714"/>
                </a:cubicBezTo>
                <a:cubicBezTo>
                  <a:pt x="2589477" y="4488142"/>
                  <a:pt x="2357380" y="4473487"/>
                  <a:pt x="2237152" y="4474714"/>
                </a:cubicBezTo>
                <a:cubicBezTo>
                  <a:pt x="2116924" y="4475941"/>
                  <a:pt x="1628092" y="4446916"/>
                  <a:pt x="1415066" y="4474714"/>
                </a:cubicBezTo>
                <a:cubicBezTo>
                  <a:pt x="1202040" y="4502512"/>
                  <a:pt x="1063758" y="4477546"/>
                  <a:pt x="963593" y="4474714"/>
                </a:cubicBezTo>
                <a:cubicBezTo>
                  <a:pt x="863428" y="4471882"/>
                  <a:pt x="246252" y="4514977"/>
                  <a:pt x="0" y="4474714"/>
                </a:cubicBezTo>
                <a:cubicBezTo>
                  <a:pt x="14883" y="4307229"/>
                  <a:pt x="6186" y="4176047"/>
                  <a:pt x="0" y="3969711"/>
                </a:cubicBezTo>
                <a:cubicBezTo>
                  <a:pt x="-6186" y="3763375"/>
                  <a:pt x="-17935" y="3604340"/>
                  <a:pt x="0" y="3419960"/>
                </a:cubicBezTo>
                <a:cubicBezTo>
                  <a:pt x="17935" y="3235580"/>
                  <a:pt x="22414" y="3021247"/>
                  <a:pt x="0" y="2914957"/>
                </a:cubicBezTo>
                <a:cubicBezTo>
                  <a:pt x="-22414" y="2808667"/>
                  <a:pt x="-9506" y="2470888"/>
                  <a:pt x="0" y="2275712"/>
                </a:cubicBezTo>
                <a:cubicBezTo>
                  <a:pt x="9506" y="2080536"/>
                  <a:pt x="10547" y="1748647"/>
                  <a:pt x="0" y="1591720"/>
                </a:cubicBezTo>
                <a:cubicBezTo>
                  <a:pt x="-10547" y="1434793"/>
                  <a:pt x="-8251" y="1166577"/>
                  <a:pt x="0" y="952475"/>
                </a:cubicBezTo>
                <a:cubicBezTo>
                  <a:pt x="8251" y="738373"/>
                  <a:pt x="-39658" y="39240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4531164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20774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4005-77DA-40A6-8422-38EDB2CE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522288"/>
            <a:ext cx="10934700" cy="2901950"/>
          </a:xfrm>
        </p:spPr>
        <p:txBody>
          <a:bodyPr>
            <a:normAutofit/>
          </a:bodyPr>
          <a:lstStyle/>
          <a:p>
            <a:r>
              <a:rPr lang="en-US" sz="5400" b="1" dirty="0">
                <a:ea typeface="+mj-lt"/>
                <a:cs typeface="+mj-lt"/>
              </a:rPr>
              <a:t>Just the Basics: </a:t>
            </a:r>
            <a:br>
              <a:rPr lang="en-US" sz="5400" b="1" dirty="0">
                <a:ea typeface="+mj-lt"/>
                <a:cs typeface="+mj-lt"/>
              </a:rPr>
            </a:br>
            <a:r>
              <a:rPr lang="en-US" sz="5400" b="1" dirty="0">
                <a:ea typeface="+mj-lt"/>
                <a:cs typeface="+mj-lt"/>
              </a:rPr>
              <a:t>Navigating the </a:t>
            </a:r>
            <a:r>
              <a:rPr lang="en-US" sz="5400" b="1" dirty="0" err="1">
                <a:ea typeface="+mj-lt"/>
                <a:cs typeface="+mj-lt"/>
              </a:rPr>
              <a:t>JustGrants</a:t>
            </a:r>
            <a:r>
              <a:rPr lang="en-US" sz="5400" b="1" dirty="0">
                <a:ea typeface="+mj-lt"/>
                <a:cs typeface="+mj-lt"/>
              </a:rPr>
              <a:t> System </a:t>
            </a:r>
            <a:br>
              <a:rPr lang="en-US" sz="5400" b="1" dirty="0">
                <a:ea typeface="+mj-lt"/>
                <a:cs typeface="+mj-lt"/>
              </a:rPr>
            </a:br>
            <a:r>
              <a:rPr lang="en-US" sz="5400" b="1" dirty="0">
                <a:ea typeface="+mj-lt"/>
                <a:cs typeface="+mj-lt"/>
              </a:rPr>
              <a:t>for DOJ Proposals and Awards</a:t>
            </a:r>
            <a:br>
              <a:rPr lang="en-US" sz="5400" b="1" dirty="0">
                <a:ea typeface="+mj-lt"/>
                <a:cs typeface="+mj-lt"/>
              </a:rPr>
            </a:br>
            <a:r>
              <a:rPr lang="en-US" sz="2700" b="1" dirty="0">
                <a:ea typeface="+mj-lt"/>
                <a:cs typeface="+mj-lt"/>
              </a:rPr>
              <a:t> </a:t>
            </a:r>
            <a:endParaRPr lang="en-US" sz="2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9A1B-F24E-4185-91DB-466694896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eorgia"/>
              </a:rPr>
              <a:t>Sarah Marcotte – </a:t>
            </a:r>
            <a:r>
              <a:rPr lang="en-US" err="1">
                <a:latin typeface="Georgia"/>
              </a:rPr>
              <a:t>Preaward</a:t>
            </a:r>
            <a:r>
              <a:rPr lang="en-US">
                <a:latin typeface="Georgia"/>
              </a:rPr>
              <a:t> Grants and Contracts Manager, SOHE</a:t>
            </a:r>
          </a:p>
          <a:p>
            <a:r>
              <a:rPr lang="en-US">
                <a:latin typeface="Georgia"/>
              </a:rPr>
              <a:t>Annie Studer – Grants &amp; Contracts Specialist, Proposals RSP</a:t>
            </a: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8F9E-1AA7-4A3B-A56E-E1990EDC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9CA8C-CD21-660E-3498-3A424F183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E364-5CDC-65A2-9993-F8D02495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and Budget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41FC-26F3-4674-6CFA-51C68150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Calibri"/>
                <a:cs typeface="Calibri"/>
              </a:rPr>
              <a:t>Check NOFO</a:t>
            </a:r>
            <a:r>
              <a:rPr lang="en-US" dirty="0">
                <a:ea typeface="Calibri"/>
                <a:cs typeface="Calibri"/>
              </a:rPr>
              <a:t>: Budget as uploaded file or enter onto web form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uploaded file, may or may not be directed to use a template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web form entry… </a:t>
            </a:r>
            <a:r>
              <a:rPr lang="en-US" i="1" dirty="0">
                <a:ea typeface="Calibri"/>
                <a:cs typeface="Calibri"/>
              </a:rPr>
              <a:t>preparation is key!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18542-2AEF-6F94-07FE-E70EED6B6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C0E94-B43A-E920-A25F-64C983E24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8549-B127-435D-A6EC-7D8826D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Entry: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C790-3672-C4C3-00C7-B115D096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62396-9B65-9CDA-413C-095721AC2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CFA3F-700D-198C-BBD3-9E3D53C40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9" y="1779555"/>
            <a:ext cx="106298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9B96-6F97-D8F1-F9A9-9AFFBCE1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Entry: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F10A-24D2-1652-58D3-134E4016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E053-8467-6AA2-3DF7-A5A136ACC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557DD-4CEF-1A83-B88E-F813B7C3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16" y="1808376"/>
            <a:ext cx="9571968" cy="46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A78E3-5C0B-774C-8965-B7A1B4C73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3DB0-5A40-1F52-4050-E0D8421C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Entry: Budget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6BA0-F339-D327-62C3-F713E315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3A8BA-F303-06C0-551C-C27ADC8B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8094A-088A-ADF7-6AA0-1F18BB66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00" y="1785205"/>
            <a:ext cx="8739800" cy="4707670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2206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66685-4588-97CE-E02C-31AF53B9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1757-4C25-2D25-E5DF-FB8F0E57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Subjects IRB Assurance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BB2F08-A70F-4F83-6957-F07EFA6B8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59616"/>
            <a:ext cx="4986360" cy="1569384"/>
          </a:xfr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2512034">
                  <a:custGeom>
                    <a:avLst/>
                    <a:gdLst>
                      <a:gd name="connsiteX0" fmla="*/ 0 w 4986360"/>
                      <a:gd name="connsiteY0" fmla="*/ 0 h 1569384"/>
                      <a:gd name="connsiteX1" fmla="*/ 504176 w 4986360"/>
                      <a:gd name="connsiteY1" fmla="*/ 0 h 1569384"/>
                      <a:gd name="connsiteX2" fmla="*/ 958489 w 4986360"/>
                      <a:gd name="connsiteY2" fmla="*/ 0 h 1569384"/>
                      <a:gd name="connsiteX3" fmla="*/ 1412802 w 4986360"/>
                      <a:gd name="connsiteY3" fmla="*/ 0 h 1569384"/>
                      <a:gd name="connsiteX4" fmla="*/ 2016706 w 4986360"/>
                      <a:gd name="connsiteY4" fmla="*/ 0 h 1569384"/>
                      <a:gd name="connsiteX5" fmla="*/ 2421155 w 4986360"/>
                      <a:gd name="connsiteY5" fmla="*/ 0 h 1569384"/>
                      <a:gd name="connsiteX6" fmla="*/ 2875468 w 4986360"/>
                      <a:gd name="connsiteY6" fmla="*/ 0 h 1569384"/>
                      <a:gd name="connsiteX7" fmla="*/ 3279917 w 4986360"/>
                      <a:gd name="connsiteY7" fmla="*/ 0 h 1569384"/>
                      <a:gd name="connsiteX8" fmla="*/ 3883820 w 4986360"/>
                      <a:gd name="connsiteY8" fmla="*/ 0 h 1569384"/>
                      <a:gd name="connsiteX9" fmla="*/ 4387997 w 4986360"/>
                      <a:gd name="connsiteY9" fmla="*/ 0 h 1569384"/>
                      <a:gd name="connsiteX10" fmla="*/ 4986360 w 4986360"/>
                      <a:gd name="connsiteY10" fmla="*/ 0 h 1569384"/>
                      <a:gd name="connsiteX11" fmla="*/ 4986360 w 4986360"/>
                      <a:gd name="connsiteY11" fmla="*/ 554516 h 1569384"/>
                      <a:gd name="connsiteX12" fmla="*/ 4986360 w 4986360"/>
                      <a:gd name="connsiteY12" fmla="*/ 1061950 h 1569384"/>
                      <a:gd name="connsiteX13" fmla="*/ 4986360 w 4986360"/>
                      <a:gd name="connsiteY13" fmla="*/ 1569384 h 1569384"/>
                      <a:gd name="connsiteX14" fmla="*/ 4532047 w 4986360"/>
                      <a:gd name="connsiteY14" fmla="*/ 1569384 h 1569384"/>
                      <a:gd name="connsiteX15" fmla="*/ 3978007 w 4986360"/>
                      <a:gd name="connsiteY15" fmla="*/ 1569384 h 1569384"/>
                      <a:gd name="connsiteX16" fmla="*/ 3374104 w 4986360"/>
                      <a:gd name="connsiteY16" fmla="*/ 1569384 h 1569384"/>
                      <a:gd name="connsiteX17" fmla="*/ 2770200 w 4986360"/>
                      <a:gd name="connsiteY17" fmla="*/ 1569384 h 1569384"/>
                      <a:gd name="connsiteX18" fmla="*/ 2166296 w 4986360"/>
                      <a:gd name="connsiteY18" fmla="*/ 1569384 h 1569384"/>
                      <a:gd name="connsiteX19" fmla="*/ 1612256 w 4986360"/>
                      <a:gd name="connsiteY19" fmla="*/ 1569384 h 1569384"/>
                      <a:gd name="connsiteX20" fmla="*/ 1207807 w 4986360"/>
                      <a:gd name="connsiteY20" fmla="*/ 1569384 h 1569384"/>
                      <a:gd name="connsiteX21" fmla="*/ 703631 w 4986360"/>
                      <a:gd name="connsiteY21" fmla="*/ 1569384 h 1569384"/>
                      <a:gd name="connsiteX22" fmla="*/ 0 w 4986360"/>
                      <a:gd name="connsiteY22" fmla="*/ 1569384 h 1569384"/>
                      <a:gd name="connsiteX23" fmla="*/ 0 w 4986360"/>
                      <a:gd name="connsiteY23" fmla="*/ 1061950 h 1569384"/>
                      <a:gd name="connsiteX24" fmla="*/ 0 w 4986360"/>
                      <a:gd name="connsiteY24" fmla="*/ 507434 h 1569384"/>
                      <a:gd name="connsiteX25" fmla="*/ 0 w 4986360"/>
                      <a:gd name="connsiteY25" fmla="*/ 0 h 1569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86360" h="1569384" fill="none" extrusionOk="0">
                        <a:moveTo>
                          <a:pt x="0" y="0"/>
                        </a:moveTo>
                        <a:cubicBezTo>
                          <a:pt x="203419" y="-19612"/>
                          <a:pt x="290388" y="45818"/>
                          <a:pt x="504176" y="0"/>
                        </a:cubicBezTo>
                        <a:cubicBezTo>
                          <a:pt x="717964" y="-45818"/>
                          <a:pt x="789699" y="20113"/>
                          <a:pt x="958489" y="0"/>
                        </a:cubicBezTo>
                        <a:cubicBezTo>
                          <a:pt x="1127279" y="-20113"/>
                          <a:pt x="1255407" y="23126"/>
                          <a:pt x="1412802" y="0"/>
                        </a:cubicBezTo>
                        <a:cubicBezTo>
                          <a:pt x="1570197" y="-23126"/>
                          <a:pt x="1884172" y="13943"/>
                          <a:pt x="2016706" y="0"/>
                        </a:cubicBezTo>
                        <a:cubicBezTo>
                          <a:pt x="2149240" y="-13943"/>
                          <a:pt x="2279373" y="23800"/>
                          <a:pt x="2421155" y="0"/>
                        </a:cubicBezTo>
                        <a:cubicBezTo>
                          <a:pt x="2562937" y="-23800"/>
                          <a:pt x="2676247" y="46497"/>
                          <a:pt x="2875468" y="0"/>
                        </a:cubicBezTo>
                        <a:cubicBezTo>
                          <a:pt x="3074689" y="-46497"/>
                          <a:pt x="3105830" y="28132"/>
                          <a:pt x="3279917" y="0"/>
                        </a:cubicBezTo>
                        <a:cubicBezTo>
                          <a:pt x="3454004" y="-28132"/>
                          <a:pt x="3615203" y="70249"/>
                          <a:pt x="3883820" y="0"/>
                        </a:cubicBezTo>
                        <a:cubicBezTo>
                          <a:pt x="4152437" y="-70249"/>
                          <a:pt x="4245352" y="40873"/>
                          <a:pt x="4387997" y="0"/>
                        </a:cubicBezTo>
                        <a:cubicBezTo>
                          <a:pt x="4530642" y="-40873"/>
                          <a:pt x="4687946" y="4239"/>
                          <a:pt x="4986360" y="0"/>
                        </a:cubicBezTo>
                        <a:cubicBezTo>
                          <a:pt x="4991847" y="236072"/>
                          <a:pt x="4920196" y="337837"/>
                          <a:pt x="4986360" y="554516"/>
                        </a:cubicBezTo>
                        <a:cubicBezTo>
                          <a:pt x="5052524" y="771195"/>
                          <a:pt x="4935185" y="813532"/>
                          <a:pt x="4986360" y="1061950"/>
                        </a:cubicBezTo>
                        <a:cubicBezTo>
                          <a:pt x="5037535" y="1310368"/>
                          <a:pt x="4967696" y="1334973"/>
                          <a:pt x="4986360" y="1569384"/>
                        </a:cubicBezTo>
                        <a:cubicBezTo>
                          <a:pt x="4791483" y="1606025"/>
                          <a:pt x="4731097" y="1565057"/>
                          <a:pt x="4532047" y="1569384"/>
                        </a:cubicBezTo>
                        <a:cubicBezTo>
                          <a:pt x="4332997" y="1573711"/>
                          <a:pt x="4161541" y="1548558"/>
                          <a:pt x="3978007" y="1569384"/>
                        </a:cubicBezTo>
                        <a:cubicBezTo>
                          <a:pt x="3794473" y="1590210"/>
                          <a:pt x="3534336" y="1562585"/>
                          <a:pt x="3374104" y="1569384"/>
                        </a:cubicBezTo>
                        <a:cubicBezTo>
                          <a:pt x="3213872" y="1576183"/>
                          <a:pt x="2982170" y="1532203"/>
                          <a:pt x="2770200" y="1569384"/>
                        </a:cubicBezTo>
                        <a:cubicBezTo>
                          <a:pt x="2558230" y="1606565"/>
                          <a:pt x="2415697" y="1568203"/>
                          <a:pt x="2166296" y="1569384"/>
                        </a:cubicBezTo>
                        <a:cubicBezTo>
                          <a:pt x="1916895" y="1570565"/>
                          <a:pt x="1856040" y="1517830"/>
                          <a:pt x="1612256" y="1569384"/>
                        </a:cubicBezTo>
                        <a:cubicBezTo>
                          <a:pt x="1368472" y="1620938"/>
                          <a:pt x="1346091" y="1536485"/>
                          <a:pt x="1207807" y="1569384"/>
                        </a:cubicBezTo>
                        <a:cubicBezTo>
                          <a:pt x="1069523" y="1602283"/>
                          <a:pt x="900810" y="1566603"/>
                          <a:pt x="703631" y="1569384"/>
                        </a:cubicBezTo>
                        <a:cubicBezTo>
                          <a:pt x="506452" y="1572165"/>
                          <a:pt x="194241" y="1563058"/>
                          <a:pt x="0" y="1569384"/>
                        </a:cubicBezTo>
                        <a:cubicBezTo>
                          <a:pt x="-36588" y="1442550"/>
                          <a:pt x="5510" y="1214450"/>
                          <a:pt x="0" y="1061950"/>
                        </a:cubicBezTo>
                        <a:cubicBezTo>
                          <a:pt x="-5510" y="909450"/>
                          <a:pt x="36017" y="771750"/>
                          <a:pt x="0" y="507434"/>
                        </a:cubicBezTo>
                        <a:cubicBezTo>
                          <a:pt x="-36017" y="243118"/>
                          <a:pt x="319" y="137058"/>
                          <a:pt x="0" y="0"/>
                        </a:cubicBezTo>
                        <a:close/>
                      </a:path>
                      <a:path w="4986360" h="1569384" stroke="0" extrusionOk="0">
                        <a:moveTo>
                          <a:pt x="0" y="0"/>
                        </a:moveTo>
                        <a:cubicBezTo>
                          <a:pt x="221801" y="-33191"/>
                          <a:pt x="231661" y="20653"/>
                          <a:pt x="454313" y="0"/>
                        </a:cubicBezTo>
                        <a:cubicBezTo>
                          <a:pt x="676965" y="-20653"/>
                          <a:pt x="733628" y="31237"/>
                          <a:pt x="908626" y="0"/>
                        </a:cubicBezTo>
                        <a:cubicBezTo>
                          <a:pt x="1083624" y="-31237"/>
                          <a:pt x="1262111" y="21786"/>
                          <a:pt x="1362938" y="0"/>
                        </a:cubicBezTo>
                        <a:cubicBezTo>
                          <a:pt x="1463765" y="-21786"/>
                          <a:pt x="1646988" y="35867"/>
                          <a:pt x="1817251" y="0"/>
                        </a:cubicBezTo>
                        <a:cubicBezTo>
                          <a:pt x="1987514" y="-35867"/>
                          <a:pt x="2285829" y="66543"/>
                          <a:pt x="2471018" y="0"/>
                        </a:cubicBezTo>
                        <a:cubicBezTo>
                          <a:pt x="2656207" y="-66543"/>
                          <a:pt x="2947177" y="71719"/>
                          <a:pt x="3074922" y="0"/>
                        </a:cubicBezTo>
                        <a:cubicBezTo>
                          <a:pt x="3202667" y="-71719"/>
                          <a:pt x="3385111" y="22530"/>
                          <a:pt x="3678826" y="0"/>
                        </a:cubicBezTo>
                        <a:cubicBezTo>
                          <a:pt x="3972541" y="-22530"/>
                          <a:pt x="4012009" y="4466"/>
                          <a:pt x="4232866" y="0"/>
                        </a:cubicBezTo>
                        <a:cubicBezTo>
                          <a:pt x="4453723" y="-4466"/>
                          <a:pt x="4833163" y="69550"/>
                          <a:pt x="4986360" y="0"/>
                        </a:cubicBezTo>
                        <a:cubicBezTo>
                          <a:pt x="5042419" y="133240"/>
                          <a:pt x="4927427" y="304564"/>
                          <a:pt x="4986360" y="491740"/>
                        </a:cubicBezTo>
                        <a:cubicBezTo>
                          <a:pt x="5045293" y="678916"/>
                          <a:pt x="4951238" y="803404"/>
                          <a:pt x="4986360" y="967787"/>
                        </a:cubicBezTo>
                        <a:cubicBezTo>
                          <a:pt x="5021482" y="1132170"/>
                          <a:pt x="4937048" y="1330249"/>
                          <a:pt x="4986360" y="1569384"/>
                        </a:cubicBezTo>
                        <a:cubicBezTo>
                          <a:pt x="4750200" y="1587025"/>
                          <a:pt x="4574072" y="1519436"/>
                          <a:pt x="4432320" y="1569384"/>
                        </a:cubicBezTo>
                        <a:cubicBezTo>
                          <a:pt x="4290568" y="1619332"/>
                          <a:pt x="4042615" y="1507187"/>
                          <a:pt x="3878280" y="1569384"/>
                        </a:cubicBezTo>
                        <a:cubicBezTo>
                          <a:pt x="3713945" y="1631581"/>
                          <a:pt x="3401902" y="1561267"/>
                          <a:pt x="3274376" y="1569384"/>
                        </a:cubicBezTo>
                        <a:cubicBezTo>
                          <a:pt x="3146850" y="1577501"/>
                          <a:pt x="3032592" y="1531588"/>
                          <a:pt x="2869927" y="1569384"/>
                        </a:cubicBezTo>
                        <a:cubicBezTo>
                          <a:pt x="2707262" y="1607180"/>
                          <a:pt x="2656659" y="1553389"/>
                          <a:pt x="2465478" y="1569384"/>
                        </a:cubicBezTo>
                        <a:cubicBezTo>
                          <a:pt x="2274297" y="1585379"/>
                          <a:pt x="2191455" y="1524187"/>
                          <a:pt x="2061029" y="1569384"/>
                        </a:cubicBezTo>
                        <a:cubicBezTo>
                          <a:pt x="1930603" y="1614581"/>
                          <a:pt x="1741079" y="1518010"/>
                          <a:pt x="1606716" y="1569384"/>
                        </a:cubicBezTo>
                        <a:cubicBezTo>
                          <a:pt x="1472353" y="1620758"/>
                          <a:pt x="1317338" y="1537068"/>
                          <a:pt x="1102540" y="1569384"/>
                        </a:cubicBezTo>
                        <a:cubicBezTo>
                          <a:pt x="887742" y="1601700"/>
                          <a:pt x="357038" y="1513725"/>
                          <a:pt x="0" y="1569384"/>
                        </a:cubicBezTo>
                        <a:cubicBezTo>
                          <a:pt x="-37846" y="1467419"/>
                          <a:pt x="43011" y="1240691"/>
                          <a:pt x="0" y="1077644"/>
                        </a:cubicBezTo>
                        <a:cubicBezTo>
                          <a:pt x="-43011" y="914597"/>
                          <a:pt x="37551" y="790582"/>
                          <a:pt x="0" y="538822"/>
                        </a:cubicBezTo>
                        <a:cubicBezTo>
                          <a:pt x="-37551" y="287062"/>
                          <a:pt x="3920" y="1556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B0305-77F5-18D6-92F9-1D4C5A70B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81E7C-8D74-A337-46DF-F7C219D0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952" y="1690688"/>
            <a:ext cx="5468172" cy="1846395"/>
          </a:xfrm>
          <a:custGeom>
            <a:avLst/>
            <a:gdLst>
              <a:gd name="connsiteX0" fmla="*/ 0 w 5468172"/>
              <a:gd name="connsiteY0" fmla="*/ 0 h 1846395"/>
              <a:gd name="connsiteX1" fmla="*/ 437454 w 5468172"/>
              <a:gd name="connsiteY1" fmla="*/ 0 h 1846395"/>
              <a:gd name="connsiteX2" fmla="*/ 1093634 w 5468172"/>
              <a:gd name="connsiteY2" fmla="*/ 0 h 1846395"/>
              <a:gd name="connsiteX3" fmla="*/ 1476406 w 5468172"/>
              <a:gd name="connsiteY3" fmla="*/ 0 h 1846395"/>
              <a:gd name="connsiteX4" fmla="*/ 2132587 w 5468172"/>
              <a:gd name="connsiteY4" fmla="*/ 0 h 1846395"/>
              <a:gd name="connsiteX5" fmla="*/ 2570041 w 5468172"/>
              <a:gd name="connsiteY5" fmla="*/ 0 h 1846395"/>
              <a:gd name="connsiteX6" fmla="*/ 2952813 w 5468172"/>
              <a:gd name="connsiteY6" fmla="*/ 0 h 1846395"/>
              <a:gd name="connsiteX7" fmla="*/ 3499630 w 5468172"/>
              <a:gd name="connsiteY7" fmla="*/ 0 h 1846395"/>
              <a:gd name="connsiteX8" fmla="*/ 4101129 w 5468172"/>
              <a:gd name="connsiteY8" fmla="*/ 0 h 1846395"/>
              <a:gd name="connsiteX9" fmla="*/ 4647946 w 5468172"/>
              <a:gd name="connsiteY9" fmla="*/ 0 h 1846395"/>
              <a:gd name="connsiteX10" fmla="*/ 5468172 w 5468172"/>
              <a:gd name="connsiteY10" fmla="*/ 0 h 1846395"/>
              <a:gd name="connsiteX11" fmla="*/ 5468172 w 5468172"/>
              <a:gd name="connsiteY11" fmla="*/ 480063 h 1846395"/>
              <a:gd name="connsiteX12" fmla="*/ 5468172 w 5468172"/>
              <a:gd name="connsiteY12" fmla="*/ 923198 h 1846395"/>
              <a:gd name="connsiteX13" fmla="*/ 5468172 w 5468172"/>
              <a:gd name="connsiteY13" fmla="*/ 1421724 h 1846395"/>
              <a:gd name="connsiteX14" fmla="*/ 5468172 w 5468172"/>
              <a:gd name="connsiteY14" fmla="*/ 1846395 h 1846395"/>
              <a:gd name="connsiteX15" fmla="*/ 4811991 w 5468172"/>
              <a:gd name="connsiteY15" fmla="*/ 1846395 h 1846395"/>
              <a:gd name="connsiteX16" fmla="*/ 4429219 w 5468172"/>
              <a:gd name="connsiteY16" fmla="*/ 1846395 h 1846395"/>
              <a:gd name="connsiteX17" fmla="*/ 4046447 w 5468172"/>
              <a:gd name="connsiteY17" fmla="*/ 1846395 h 1846395"/>
              <a:gd name="connsiteX18" fmla="*/ 3608994 w 5468172"/>
              <a:gd name="connsiteY18" fmla="*/ 1846395 h 1846395"/>
              <a:gd name="connsiteX19" fmla="*/ 3116858 w 5468172"/>
              <a:gd name="connsiteY19" fmla="*/ 1846395 h 1846395"/>
              <a:gd name="connsiteX20" fmla="*/ 2679404 w 5468172"/>
              <a:gd name="connsiteY20" fmla="*/ 1846395 h 1846395"/>
              <a:gd name="connsiteX21" fmla="*/ 2023224 w 5468172"/>
              <a:gd name="connsiteY21" fmla="*/ 1846395 h 1846395"/>
              <a:gd name="connsiteX22" fmla="*/ 1585770 w 5468172"/>
              <a:gd name="connsiteY22" fmla="*/ 1846395 h 1846395"/>
              <a:gd name="connsiteX23" fmla="*/ 1148316 w 5468172"/>
              <a:gd name="connsiteY23" fmla="*/ 1846395 h 1846395"/>
              <a:gd name="connsiteX24" fmla="*/ 546817 w 5468172"/>
              <a:gd name="connsiteY24" fmla="*/ 1846395 h 1846395"/>
              <a:gd name="connsiteX25" fmla="*/ 0 w 5468172"/>
              <a:gd name="connsiteY25" fmla="*/ 1846395 h 1846395"/>
              <a:gd name="connsiteX26" fmla="*/ 0 w 5468172"/>
              <a:gd name="connsiteY26" fmla="*/ 1366332 h 1846395"/>
              <a:gd name="connsiteX27" fmla="*/ 0 w 5468172"/>
              <a:gd name="connsiteY27" fmla="*/ 941661 h 1846395"/>
              <a:gd name="connsiteX28" fmla="*/ 0 w 5468172"/>
              <a:gd name="connsiteY28" fmla="*/ 516991 h 1846395"/>
              <a:gd name="connsiteX29" fmla="*/ 0 w 5468172"/>
              <a:gd name="connsiteY29" fmla="*/ 0 h 18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68172" h="1846395" fill="none" extrusionOk="0">
                <a:moveTo>
                  <a:pt x="0" y="0"/>
                </a:moveTo>
                <a:cubicBezTo>
                  <a:pt x="118992" y="-1297"/>
                  <a:pt x="290179" y="39375"/>
                  <a:pt x="437454" y="0"/>
                </a:cubicBezTo>
                <a:cubicBezTo>
                  <a:pt x="584729" y="-39375"/>
                  <a:pt x="817552" y="75083"/>
                  <a:pt x="1093634" y="0"/>
                </a:cubicBezTo>
                <a:cubicBezTo>
                  <a:pt x="1369716" y="-75083"/>
                  <a:pt x="1348793" y="35114"/>
                  <a:pt x="1476406" y="0"/>
                </a:cubicBezTo>
                <a:cubicBezTo>
                  <a:pt x="1604019" y="-35114"/>
                  <a:pt x="1969327" y="47728"/>
                  <a:pt x="2132587" y="0"/>
                </a:cubicBezTo>
                <a:cubicBezTo>
                  <a:pt x="2295847" y="-47728"/>
                  <a:pt x="2451043" y="40731"/>
                  <a:pt x="2570041" y="0"/>
                </a:cubicBezTo>
                <a:cubicBezTo>
                  <a:pt x="2689039" y="-40731"/>
                  <a:pt x="2837614" y="28518"/>
                  <a:pt x="2952813" y="0"/>
                </a:cubicBezTo>
                <a:cubicBezTo>
                  <a:pt x="3068012" y="-28518"/>
                  <a:pt x="3331170" y="35239"/>
                  <a:pt x="3499630" y="0"/>
                </a:cubicBezTo>
                <a:cubicBezTo>
                  <a:pt x="3668090" y="-35239"/>
                  <a:pt x="3931041" y="22061"/>
                  <a:pt x="4101129" y="0"/>
                </a:cubicBezTo>
                <a:cubicBezTo>
                  <a:pt x="4271217" y="-22061"/>
                  <a:pt x="4426537" y="52397"/>
                  <a:pt x="4647946" y="0"/>
                </a:cubicBezTo>
                <a:cubicBezTo>
                  <a:pt x="4869355" y="-52397"/>
                  <a:pt x="5095284" y="96088"/>
                  <a:pt x="5468172" y="0"/>
                </a:cubicBezTo>
                <a:cubicBezTo>
                  <a:pt x="5483435" y="152741"/>
                  <a:pt x="5455339" y="352334"/>
                  <a:pt x="5468172" y="480063"/>
                </a:cubicBezTo>
                <a:cubicBezTo>
                  <a:pt x="5481005" y="607792"/>
                  <a:pt x="5456760" y="805683"/>
                  <a:pt x="5468172" y="923198"/>
                </a:cubicBezTo>
                <a:cubicBezTo>
                  <a:pt x="5479584" y="1040713"/>
                  <a:pt x="5458276" y="1228084"/>
                  <a:pt x="5468172" y="1421724"/>
                </a:cubicBezTo>
                <a:cubicBezTo>
                  <a:pt x="5478068" y="1615364"/>
                  <a:pt x="5420414" y="1649363"/>
                  <a:pt x="5468172" y="1846395"/>
                </a:cubicBezTo>
                <a:cubicBezTo>
                  <a:pt x="5256019" y="1881212"/>
                  <a:pt x="5034968" y="1770465"/>
                  <a:pt x="4811991" y="1846395"/>
                </a:cubicBezTo>
                <a:cubicBezTo>
                  <a:pt x="4589014" y="1922325"/>
                  <a:pt x="4555475" y="1821758"/>
                  <a:pt x="4429219" y="1846395"/>
                </a:cubicBezTo>
                <a:cubicBezTo>
                  <a:pt x="4302963" y="1871032"/>
                  <a:pt x="4210578" y="1807733"/>
                  <a:pt x="4046447" y="1846395"/>
                </a:cubicBezTo>
                <a:cubicBezTo>
                  <a:pt x="3882316" y="1885057"/>
                  <a:pt x="3745651" y="1810417"/>
                  <a:pt x="3608994" y="1846395"/>
                </a:cubicBezTo>
                <a:cubicBezTo>
                  <a:pt x="3472337" y="1882373"/>
                  <a:pt x="3293183" y="1832937"/>
                  <a:pt x="3116858" y="1846395"/>
                </a:cubicBezTo>
                <a:cubicBezTo>
                  <a:pt x="2940533" y="1859853"/>
                  <a:pt x="2844642" y="1822164"/>
                  <a:pt x="2679404" y="1846395"/>
                </a:cubicBezTo>
                <a:cubicBezTo>
                  <a:pt x="2514166" y="1870626"/>
                  <a:pt x="2265744" y="1779018"/>
                  <a:pt x="2023224" y="1846395"/>
                </a:cubicBezTo>
                <a:cubicBezTo>
                  <a:pt x="1780704" y="1913772"/>
                  <a:pt x="1679572" y="1807467"/>
                  <a:pt x="1585770" y="1846395"/>
                </a:cubicBezTo>
                <a:cubicBezTo>
                  <a:pt x="1491968" y="1885323"/>
                  <a:pt x="1256278" y="1821163"/>
                  <a:pt x="1148316" y="1846395"/>
                </a:cubicBezTo>
                <a:cubicBezTo>
                  <a:pt x="1040354" y="1871627"/>
                  <a:pt x="672360" y="1808925"/>
                  <a:pt x="546817" y="1846395"/>
                </a:cubicBezTo>
                <a:cubicBezTo>
                  <a:pt x="421274" y="1883865"/>
                  <a:pt x="182955" y="1832791"/>
                  <a:pt x="0" y="1846395"/>
                </a:cubicBezTo>
                <a:cubicBezTo>
                  <a:pt x="-16157" y="1739162"/>
                  <a:pt x="37387" y="1581424"/>
                  <a:pt x="0" y="1366332"/>
                </a:cubicBezTo>
                <a:cubicBezTo>
                  <a:pt x="-37387" y="1151240"/>
                  <a:pt x="2825" y="1099688"/>
                  <a:pt x="0" y="941661"/>
                </a:cubicBezTo>
                <a:cubicBezTo>
                  <a:pt x="-2825" y="783634"/>
                  <a:pt x="47019" y="666986"/>
                  <a:pt x="0" y="516991"/>
                </a:cubicBezTo>
                <a:cubicBezTo>
                  <a:pt x="-47019" y="366996"/>
                  <a:pt x="60442" y="171405"/>
                  <a:pt x="0" y="0"/>
                </a:cubicBezTo>
                <a:close/>
              </a:path>
              <a:path w="5468172" h="1846395" stroke="0" extrusionOk="0">
                <a:moveTo>
                  <a:pt x="0" y="0"/>
                </a:moveTo>
                <a:cubicBezTo>
                  <a:pt x="169981" y="-42899"/>
                  <a:pt x="362640" y="10091"/>
                  <a:pt x="492135" y="0"/>
                </a:cubicBezTo>
                <a:cubicBezTo>
                  <a:pt x="621630" y="-10091"/>
                  <a:pt x="838900" y="32601"/>
                  <a:pt x="1148316" y="0"/>
                </a:cubicBezTo>
                <a:cubicBezTo>
                  <a:pt x="1457732" y="-32601"/>
                  <a:pt x="1549485" y="65150"/>
                  <a:pt x="1695133" y="0"/>
                </a:cubicBezTo>
                <a:cubicBezTo>
                  <a:pt x="1840781" y="-65150"/>
                  <a:pt x="1933844" y="41268"/>
                  <a:pt x="2077905" y="0"/>
                </a:cubicBezTo>
                <a:cubicBezTo>
                  <a:pt x="2221966" y="-41268"/>
                  <a:pt x="2299439" y="33590"/>
                  <a:pt x="2515359" y="0"/>
                </a:cubicBezTo>
                <a:cubicBezTo>
                  <a:pt x="2731279" y="-33590"/>
                  <a:pt x="2787639" y="32669"/>
                  <a:pt x="2898131" y="0"/>
                </a:cubicBezTo>
                <a:cubicBezTo>
                  <a:pt x="3008623" y="-32669"/>
                  <a:pt x="3189030" y="4930"/>
                  <a:pt x="3280903" y="0"/>
                </a:cubicBezTo>
                <a:cubicBezTo>
                  <a:pt x="3372776" y="-4930"/>
                  <a:pt x="3713306" y="50217"/>
                  <a:pt x="3827720" y="0"/>
                </a:cubicBezTo>
                <a:cubicBezTo>
                  <a:pt x="3942134" y="-50217"/>
                  <a:pt x="4156213" y="65480"/>
                  <a:pt x="4374538" y="0"/>
                </a:cubicBezTo>
                <a:cubicBezTo>
                  <a:pt x="4592863" y="-65480"/>
                  <a:pt x="4599481" y="15095"/>
                  <a:pt x="4757310" y="0"/>
                </a:cubicBezTo>
                <a:cubicBezTo>
                  <a:pt x="4915139" y="-15095"/>
                  <a:pt x="5249763" y="45703"/>
                  <a:pt x="5468172" y="0"/>
                </a:cubicBezTo>
                <a:cubicBezTo>
                  <a:pt x="5486236" y="128892"/>
                  <a:pt x="5465319" y="208594"/>
                  <a:pt x="5468172" y="406207"/>
                </a:cubicBezTo>
                <a:cubicBezTo>
                  <a:pt x="5471025" y="603820"/>
                  <a:pt x="5432342" y="707269"/>
                  <a:pt x="5468172" y="886270"/>
                </a:cubicBezTo>
                <a:cubicBezTo>
                  <a:pt x="5504002" y="1065271"/>
                  <a:pt x="5445725" y="1114803"/>
                  <a:pt x="5468172" y="1310940"/>
                </a:cubicBezTo>
                <a:cubicBezTo>
                  <a:pt x="5490619" y="1507077"/>
                  <a:pt x="5439237" y="1701447"/>
                  <a:pt x="5468172" y="1846395"/>
                </a:cubicBezTo>
                <a:cubicBezTo>
                  <a:pt x="5219233" y="1854998"/>
                  <a:pt x="5183590" y="1818472"/>
                  <a:pt x="4921355" y="1846395"/>
                </a:cubicBezTo>
                <a:cubicBezTo>
                  <a:pt x="4659120" y="1874318"/>
                  <a:pt x="4587623" y="1786203"/>
                  <a:pt x="4374538" y="1846395"/>
                </a:cubicBezTo>
                <a:cubicBezTo>
                  <a:pt x="4161453" y="1906587"/>
                  <a:pt x="3871107" y="1784521"/>
                  <a:pt x="3718357" y="1846395"/>
                </a:cubicBezTo>
                <a:cubicBezTo>
                  <a:pt x="3565607" y="1908269"/>
                  <a:pt x="3211471" y="1833144"/>
                  <a:pt x="3062176" y="1846395"/>
                </a:cubicBezTo>
                <a:cubicBezTo>
                  <a:pt x="2912881" y="1859646"/>
                  <a:pt x="2739434" y="1799083"/>
                  <a:pt x="2570041" y="1846395"/>
                </a:cubicBezTo>
                <a:cubicBezTo>
                  <a:pt x="2400649" y="1893707"/>
                  <a:pt x="2226570" y="1819437"/>
                  <a:pt x="2077905" y="1846395"/>
                </a:cubicBezTo>
                <a:cubicBezTo>
                  <a:pt x="1929240" y="1873353"/>
                  <a:pt x="1773952" y="1781015"/>
                  <a:pt x="1531088" y="1846395"/>
                </a:cubicBezTo>
                <a:cubicBezTo>
                  <a:pt x="1288224" y="1911775"/>
                  <a:pt x="1178941" y="1769106"/>
                  <a:pt x="874908" y="1846395"/>
                </a:cubicBezTo>
                <a:cubicBezTo>
                  <a:pt x="570875" y="1923684"/>
                  <a:pt x="420315" y="1802416"/>
                  <a:pt x="0" y="1846395"/>
                </a:cubicBezTo>
                <a:cubicBezTo>
                  <a:pt x="-52666" y="1637306"/>
                  <a:pt x="30848" y="1538780"/>
                  <a:pt x="0" y="1384796"/>
                </a:cubicBezTo>
                <a:cubicBezTo>
                  <a:pt x="-30848" y="1230812"/>
                  <a:pt x="34052" y="1068778"/>
                  <a:pt x="0" y="904734"/>
                </a:cubicBezTo>
                <a:cubicBezTo>
                  <a:pt x="-34052" y="740690"/>
                  <a:pt x="37311" y="657644"/>
                  <a:pt x="0" y="461599"/>
                </a:cubicBezTo>
                <a:cubicBezTo>
                  <a:pt x="-37311" y="265554"/>
                  <a:pt x="5813" y="15470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964897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C07F9-307E-CCF8-8822-7E39C8A57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623" y="3884508"/>
            <a:ext cx="5861501" cy="2249692"/>
          </a:xfrm>
          <a:custGeom>
            <a:avLst/>
            <a:gdLst>
              <a:gd name="connsiteX0" fmla="*/ 0 w 5861501"/>
              <a:gd name="connsiteY0" fmla="*/ 0 h 2249692"/>
              <a:gd name="connsiteX1" fmla="*/ 703380 w 5861501"/>
              <a:gd name="connsiteY1" fmla="*/ 0 h 2249692"/>
              <a:gd name="connsiteX2" fmla="*/ 1348145 w 5861501"/>
              <a:gd name="connsiteY2" fmla="*/ 0 h 2249692"/>
              <a:gd name="connsiteX3" fmla="*/ 2051525 w 5861501"/>
              <a:gd name="connsiteY3" fmla="*/ 0 h 2249692"/>
              <a:gd name="connsiteX4" fmla="*/ 2461830 w 5861501"/>
              <a:gd name="connsiteY4" fmla="*/ 0 h 2249692"/>
              <a:gd name="connsiteX5" fmla="*/ 3106596 w 5861501"/>
              <a:gd name="connsiteY5" fmla="*/ 0 h 2249692"/>
              <a:gd name="connsiteX6" fmla="*/ 3751361 w 5861501"/>
              <a:gd name="connsiteY6" fmla="*/ 0 h 2249692"/>
              <a:gd name="connsiteX7" fmla="*/ 4278896 w 5861501"/>
              <a:gd name="connsiteY7" fmla="*/ 0 h 2249692"/>
              <a:gd name="connsiteX8" fmla="*/ 4747816 w 5861501"/>
              <a:gd name="connsiteY8" fmla="*/ 0 h 2249692"/>
              <a:gd name="connsiteX9" fmla="*/ 5861501 w 5861501"/>
              <a:gd name="connsiteY9" fmla="*/ 0 h 2249692"/>
              <a:gd name="connsiteX10" fmla="*/ 5861501 w 5861501"/>
              <a:gd name="connsiteY10" fmla="*/ 607417 h 2249692"/>
              <a:gd name="connsiteX11" fmla="*/ 5861501 w 5861501"/>
              <a:gd name="connsiteY11" fmla="*/ 1102349 h 2249692"/>
              <a:gd name="connsiteX12" fmla="*/ 5861501 w 5861501"/>
              <a:gd name="connsiteY12" fmla="*/ 1597281 h 2249692"/>
              <a:gd name="connsiteX13" fmla="*/ 5861501 w 5861501"/>
              <a:gd name="connsiteY13" fmla="*/ 2249692 h 2249692"/>
              <a:gd name="connsiteX14" fmla="*/ 5451196 w 5861501"/>
              <a:gd name="connsiteY14" fmla="*/ 2249692 h 2249692"/>
              <a:gd name="connsiteX15" fmla="*/ 4923661 w 5861501"/>
              <a:gd name="connsiteY15" fmla="*/ 2249692 h 2249692"/>
              <a:gd name="connsiteX16" fmla="*/ 4220281 w 5861501"/>
              <a:gd name="connsiteY16" fmla="*/ 2249692 h 2249692"/>
              <a:gd name="connsiteX17" fmla="*/ 3516901 w 5861501"/>
              <a:gd name="connsiteY17" fmla="*/ 2249692 h 2249692"/>
              <a:gd name="connsiteX18" fmla="*/ 2872135 w 5861501"/>
              <a:gd name="connsiteY18" fmla="*/ 2249692 h 2249692"/>
              <a:gd name="connsiteX19" fmla="*/ 2227370 w 5861501"/>
              <a:gd name="connsiteY19" fmla="*/ 2249692 h 2249692"/>
              <a:gd name="connsiteX20" fmla="*/ 1699835 w 5861501"/>
              <a:gd name="connsiteY20" fmla="*/ 2249692 h 2249692"/>
              <a:gd name="connsiteX21" fmla="*/ 1230915 w 5861501"/>
              <a:gd name="connsiteY21" fmla="*/ 2249692 h 2249692"/>
              <a:gd name="connsiteX22" fmla="*/ 586150 w 5861501"/>
              <a:gd name="connsiteY22" fmla="*/ 2249692 h 2249692"/>
              <a:gd name="connsiteX23" fmla="*/ 0 w 5861501"/>
              <a:gd name="connsiteY23" fmla="*/ 2249692 h 2249692"/>
              <a:gd name="connsiteX24" fmla="*/ 0 w 5861501"/>
              <a:gd name="connsiteY24" fmla="*/ 1709766 h 2249692"/>
              <a:gd name="connsiteX25" fmla="*/ 0 w 5861501"/>
              <a:gd name="connsiteY25" fmla="*/ 1147343 h 2249692"/>
              <a:gd name="connsiteX26" fmla="*/ 0 w 5861501"/>
              <a:gd name="connsiteY26" fmla="*/ 539926 h 2249692"/>
              <a:gd name="connsiteX27" fmla="*/ 0 w 5861501"/>
              <a:gd name="connsiteY27" fmla="*/ 0 h 224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61501" h="2249692" fill="none" extrusionOk="0">
                <a:moveTo>
                  <a:pt x="0" y="0"/>
                </a:moveTo>
                <a:cubicBezTo>
                  <a:pt x="281828" y="-18102"/>
                  <a:pt x="369660" y="22059"/>
                  <a:pt x="703380" y="0"/>
                </a:cubicBezTo>
                <a:cubicBezTo>
                  <a:pt x="1037100" y="-22059"/>
                  <a:pt x="1052687" y="7023"/>
                  <a:pt x="1348145" y="0"/>
                </a:cubicBezTo>
                <a:cubicBezTo>
                  <a:pt x="1643604" y="-7023"/>
                  <a:pt x="1780647" y="69905"/>
                  <a:pt x="2051525" y="0"/>
                </a:cubicBezTo>
                <a:cubicBezTo>
                  <a:pt x="2322403" y="-69905"/>
                  <a:pt x="2325759" y="502"/>
                  <a:pt x="2461830" y="0"/>
                </a:cubicBezTo>
                <a:cubicBezTo>
                  <a:pt x="2597901" y="-502"/>
                  <a:pt x="2910117" y="69855"/>
                  <a:pt x="3106596" y="0"/>
                </a:cubicBezTo>
                <a:cubicBezTo>
                  <a:pt x="3303075" y="-69855"/>
                  <a:pt x="3609582" y="25225"/>
                  <a:pt x="3751361" y="0"/>
                </a:cubicBezTo>
                <a:cubicBezTo>
                  <a:pt x="3893140" y="-25225"/>
                  <a:pt x="4060708" y="38717"/>
                  <a:pt x="4278896" y="0"/>
                </a:cubicBezTo>
                <a:cubicBezTo>
                  <a:pt x="4497085" y="-38717"/>
                  <a:pt x="4558929" y="16701"/>
                  <a:pt x="4747816" y="0"/>
                </a:cubicBezTo>
                <a:cubicBezTo>
                  <a:pt x="4936703" y="-16701"/>
                  <a:pt x="5491619" y="25144"/>
                  <a:pt x="5861501" y="0"/>
                </a:cubicBezTo>
                <a:cubicBezTo>
                  <a:pt x="5926867" y="168413"/>
                  <a:pt x="5834709" y="320817"/>
                  <a:pt x="5861501" y="607417"/>
                </a:cubicBezTo>
                <a:cubicBezTo>
                  <a:pt x="5888293" y="894017"/>
                  <a:pt x="5845038" y="903522"/>
                  <a:pt x="5861501" y="1102349"/>
                </a:cubicBezTo>
                <a:cubicBezTo>
                  <a:pt x="5877964" y="1301176"/>
                  <a:pt x="5839902" y="1427214"/>
                  <a:pt x="5861501" y="1597281"/>
                </a:cubicBezTo>
                <a:cubicBezTo>
                  <a:pt x="5883100" y="1767348"/>
                  <a:pt x="5852123" y="2011511"/>
                  <a:pt x="5861501" y="2249692"/>
                </a:cubicBezTo>
                <a:cubicBezTo>
                  <a:pt x="5715902" y="2270455"/>
                  <a:pt x="5540860" y="2225809"/>
                  <a:pt x="5451196" y="2249692"/>
                </a:cubicBezTo>
                <a:cubicBezTo>
                  <a:pt x="5361533" y="2273575"/>
                  <a:pt x="5029226" y="2232364"/>
                  <a:pt x="4923661" y="2249692"/>
                </a:cubicBezTo>
                <a:cubicBezTo>
                  <a:pt x="4818096" y="2267020"/>
                  <a:pt x="4528769" y="2201026"/>
                  <a:pt x="4220281" y="2249692"/>
                </a:cubicBezTo>
                <a:cubicBezTo>
                  <a:pt x="3911793" y="2298358"/>
                  <a:pt x="3856128" y="2227505"/>
                  <a:pt x="3516901" y="2249692"/>
                </a:cubicBezTo>
                <a:cubicBezTo>
                  <a:pt x="3177674" y="2271879"/>
                  <a:pt x="3021794" y="2235477"/>
                  <a:pt x="2872135" y="2249692"/>
                </a:cubicBezTo>
                <a:cubicBezTo>
                  <a:pt x="2722476" y="2263907"/>
                  <a:pt x="2359069" y="2174367"/>
                  <a:pt x="2227370" y="2249692"/>
                </a:cubicBezTo>
                <a:cubicBezTo>
                  <a:pt x="2095671" y="2325017"/>
                  <a:pt x="1915068" y="2205371"/>
                  <a:pt x="1699835" y="2249692"/>
                </a:cubicBezTo>
                <a:cubicBezTo>
                  <a:pt x="1484602" y="2294013"/>
                  <a:pt x="1445427" y="2206397"/>
                  <a:pt x="1230915" y="2249692"/>
                </a:cubicBezTo>
                <a:cubicBezTo>
                  <a:pt x="1016403" y="2292987"/>
                  <a:pt x="819749" y="2205621"/>
                  <a:pt x="586150" y="2249692"/>
                </a:cubicBezTo>
                <a:cubicBezTo>
                  <a:pt x="352551" y="2293763"/>
                  <a:pt x="177353" y="2233730"/>
                  <a:pt x="0" y="2249692"/>
                </a:cubicBezTo>
                <a:cubicBezTo>
                  <a:pt x="-20298" y="1988489"/>
                  <a:pt x="23089" y="1845339"/>
                  <a:pt x="0" y="1709766"/>
                </a:cubicBezTo>
                <a:cubicBezTo>
                  <a:pt x="-23089" y="1574193"/>
                  <a:pt x="11647" y="1389559"/>
                  <a:pt x="0" y="1147343"/>
                </a:cubicBezTo>
                <a:cubicBezTo>
                  <a:pt x="-11647" y="905127"/>
                  <a:pt x="5434" y="823390"/>
                  <a:pt x="0" y="539926"/>
                </a:cubicBezTo>
                <a:cubicBezTo>
                  <a:pt x="-5434" y="256462"/>
                  <a:pt x="22145" y="158281"/>
                  <a:pt x="0" y="0"/>
                </a:cubicBezTo>
                <a:close/>
              </a:path>
              <a:path w="5861501" h="2249692" stroke="0" extrusionOk="0">
                <a:moveTo>
                  <a:pt x="0" y="0"/>
                </a:moveTo>
                <a:cubicBezTo>
                  <a:pt x="197882" y="-23683"/>
                  <a:pt x="462162" y="16284"/>
                  <a:pt x="644765" y="0"/>
                </a:cubicBezTo>
                <a:cubicBezTo>
                  <a:pt x="827368" y="-16284"/>
                  <a:pt x="874357" y="14798"/>
                  <a:pt x="1055070" y="0"/>
                </a:cubicBezTo>
                <a:cubicBezTo>
                  <a:pt x="1235784" y="-14798"/>
                  <a:pt x="1371836" y="10433"/>
                  <a:pt x="1582605" y="0"/>
                </a:cubicBezTo>
                <a:cubicBezTo>
                  <a:pt x="1793375" y="-10433"/>
                  <a:pt x="1876739" y="41147"/>
                  <a:pt x="2051525" y="0"/>
                </a:cubicBezTo>
                <a:cubicBezTo>
                  <a:pt x="2226311" y="-41147"/>
                  <a:pt x="2262884" y="17506"/>
                  <a:pt x="2461830" y="0"/>
                </a:cubicBezTo>
                <a:cubicBezTo>
                  <a:pt x="2660777" y="-17506"/>
                  <a:pt x="2875446" y="10125"/>
                  <a:pt x="3165211" y="0"/>
                </a:cubicBezTo>
                <a:cubicBezTo>
                  <a:pt x="3454976" y="-10125"/>
                  <a:pt x="3620500" y="29339"/>
                  <a:pt x="3868591" y="0"/>
                </a:cubicBezTo>
                <a:cubicBezTo>
                  <a:pt x="4116682" y="-29339"/>
                  <a:pt x="4147475" y="13998"/>
                  <a:pt x="4396126" y="0"/>
                </a:cubicBezTo>
                <a:cubicBezTo>
                  <a:pt x="4644777" y="-13998"/>
                  <a:pt x="4688525" y="23126"/>
                  <a:pt x="4923661" y="0"/>
                </a:cubicBezTo>
                <a:cubicBezTo>
                  <a:pt x="5158798" y="-23126"/>
                  <a:pt x="5452969" y="91457"/>
                  <a:pt x="5861501" y="0"/>
                </a:cubicBezTo>
                <a:cubicBezTo>
                  <a:pt x="5872621" y="179008"/>
                  <a:pt x="5836681" y="304930"/>
                  <a:pt x="5861501" y="584920"/>
                </a:cubicBezTo>
                <a:cubicBezTo>
                  <a:pt x="5886321" y="864910"/>
                  <a:pt x="5837667" y="855305"/>
                  <a:pt x="5861501" y="1124846"/>
                </a:cubicBezTo>
                <a:cubicBezTo>
                  <a:pt x="5885335" y="1394387"/>
                  <a:pt x="5810269" y="1555074"/>
                  <a:pt x="5861501" y="1732263"/>
                </a:cubicBezTo>
                <a:cubicBezTo>
                  <a:pt x="5912733" y="1909452"/>
                  <a:pt x="5808843" y="2041121"/>
                  <a:pt x="5861501" y="2249692"/>
                </a:cubicBezTo>
                <a:cubicBezTo>
                  <a:pt x="5517302" y="2295867"/>
                  <a:pt x="5505364" y="2185520"/>
                  <a:pt x="5158121" y="2249692"/>
                </a:cubicBezTo>
                <a:cubicBezTo>
                  <a:pt x="4810878" y="2313864"/>
                  <a:pt x="4862582" y="2220729"/>
                  <a:pt x="4571971" y="2249692"/>
                </a:cubicBezTo>
                <a:cubicBezTo>
                  <a:pt x="4281360" y="2278655"/>
                  <a:pt x="4296037" y="2246385"/>
                  <a:pt x="4103051" y="2249692"/>
                </a:cubicBezTo>
                <a:cubicBezTo>
                  <a:pt x="3910065" y="2252999"/>
                  <a:pt x="3608695" y="2188779"/>
                  <a:pt x="3458286" y="2249692"/>
                </a:cubicBezTo>
                <a:cubicBezTo>
                  <a:pt x="3307877" y="2310605"/>
                  <a:pt x="3148242" y="2214558"/>
                  <a:pt x="2872135" y="2249692"/>
                </a:cubicBezTo>
                <a:cubicBezTo>
                  <a:pt x="2596028" y="2284826"/>
                  <a:pt x="2602713" y="2213355"/>
                  <a:pt x="2461830" y="2249692"/>
                </a:cubicBezTo>
                <a:cubicBezTo>
                  <a:pt x="2320947" y="2286029"/>
                  <a:pt x="2148122" y="2196762"/>
                  <a:pt x="1875680" y="2249692"/>
                </a:cubicBezTo>
                <a:cubicBezTo>
                  <a:pt x="1603238" y="2302622"/>
                  <a:pt x="1418138" y="2165727"/>
                  <a:pt x="1172300" y="2249692"/>
                </a:cubicBezTo>
                <a:cubicBezTo>
                  <a:pt x="926462" y="2333657"/>
                  <a:pt x="478827" y="2240787"/>
                  <a:pt x="0" y="2249692"/>
                </a:cubicBezTo>
                <a:cubicBezTo>
                  <a:pt x="-18242" y="2117039"/>
                  <a:pt x="12207" y="1913806"/>
                  <a:pt x="0" y="1709766"/>
                </a:cubicBezTo>
                <a:cubicBezTo>
                  <a:pt x="-12207" y="1505726"/>
                  <a:pt x="19418" y="1327702"/>
                  <a:pt x="0" y="1169840"/>
                </a:cubicBezTo>
                <a:cubicBezTo>
                  <a:pt x="-19418" y="1011978"/>
                  <a:pt x="15137" y="826529"/>
                  <a:pt x="0" y="562423"/>
                </a:cubicBezTo>
                <a:cubicBezTo>
                  <a:pt x="-15137" y="298317"/>
                  <a:pt x="42893" y="28017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013709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83D202-5A4F-2E7B-F7D5-B276DE8C518C}"/>
              </a:ext>
            </a:extLst>
          </p:cNvPr>
          <p:cNvSpPr txBox="1"/>
          <p:nvPr/>
        </p:nvSpPr>
        <p:spPr>
          <a:xfrm>
            <a:off x="1106905" y="3733543"/>
            <a:ext cx="3927108" cy="212365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Human Subjects Protection Form is signed by </a:t>
            </a:r>
            <a:r>
              <a:rPr lang="en-US" b="1" dirty="0"/>
              <a:t>Nadine Connor </a:t>
            </a:r>
            <a:r>
              <a:rPr lang="en-US" dirty="0"/>
              <a:t>– </a:t>
            </a:r>
            <a:r>
              <a:rPr lang="en-US" i="1" dirty="0"/>
              <a:t>not by Brenda Egan or RSP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Email to </a:t>
            </a:r>
            <a:r>
              <a:rPr lang="en-US" dirty="0">
                <a:hlinkClick r:id="rId6"/>
              </a:rPr>
              <a:t>compliance@research.wisc.edu</a:t>
            </a:r>
            <a:r>
              <a:rPr lang="en-US" sz="1200" dirty="0"/>
              <a:t>	</a:t>
            </a:r>
          </a:p>
          <a:p>
            <a:r>
              <a:rPr lang="en-US" dirty="0"/>
              <a:t>Allow 3-5 days for Office of Compliance signature.</a:t>
            </a:r>
          </a:p>
        </p:txBody>
      </p:sp>
    </p:spTree>
    <p:extLst>
      <p:ext uri="{BB962C8B-B14F-4D97-AF65-F5344CB8AC3E}">
        <p14:creationId xmlns:p14="http://schemas.microsoft.com/office/powerpoint/2010/main" val="43060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F3C0-AC3A-9E5C-0F82-4D38A43DF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7419-F4B7-E768-3CAC-51F9C3E2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7F9D3-E99C-15C4-8678-EE684586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52"/>
            <a:ext cx="5951006" cy="45195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/>
                <a:ea typeface="Calibri"/>
                <a:cs typeface="Calibri"/>
              </a:rPr>
              <a:t>Privacy Certificate</a:t>
            </a:r>
          </a:p>
          <a:p>
            <a:pPr lvl="1">
              <a:lnSpc>
                <a:spcPct val="150000"/>
              </a:lnSpc>
            </a:pPr>
            <a:r>
              <a:rPr lang="en-US" u="sng" dirty="0">
                <a:solidFill>
                  <a:srgbClr val="000000"/>
                </a:solidFill>
                <a:ea typeface="+mn-lt"/>
                <a:cs typeface="+mn-lt"/>
              </a:rPr>
              <a:t>Not required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at time of proposal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Often is a JIT document, requiring discussion between PI and PO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RSP can sign if no personally identifiable info (PII) will be used in the project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If any PII will be used in the project, Office of Compliance must sign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REVIEW NOFO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solidFill>
                <a:srgbClr val="000000"/>
              </a:solidFill>
              <a:highlight>
                <a:srgbClr val="FFFF00"/>
              </a:highlight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6838-3F09-59E3-12F5-6CAB87DA7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5EC7C-661F-A265-B62A-A6863D69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35" y="2399394"/>
            <a:ext cx="4940554" cy="3111660"/>
          </a:xfrm>
          <a:custGeom>
            <a:avLst/>
            <a:gdLst>
              <a:gd name="connsiteX0" fmla="*/ 0 w 4940554"/>
              <a:gd name="connsiteY0" fmla="*/ 0 h 3111660"/>
              <a:gd name="connsiteX1" fmla="*/ 499545 w 4940554"/>
              <a:gd name="connsiteY1" fmla="*/ 0 h 3111660"/>
              <a:gd name="connsiteX2" fmla="*/ 1147306 w 4940554"/>
              <a:gd name="connsiteY2" fmla="*/ 0 h 3111660"/>
              <a:gd name="connsiteX3" fmla="*/ 1795068 w 4940554"/>
              <a:gd name="connsiteY3" fmla="*/ 0 h 3111660"/>
              <a:gd name="connsiteX4" fmla="*/ 2344018 w 4940554"/>
              <a:gd name="connsiteY4" fmla="*/ 0 h 3111660"/>
              <a:gd name="connsiteX5" fmla="*/ 2744752 w 4940554"/>
              <a:gd name="connsiteY5" fmla="*/ 0 h 3111660"/>
              <a:gd name="connsiteX6" fmla="*/ 3392514 w 4940554"/>
              <a:gd name="connsiteY6" fmla="*/ 0 h 3111660"/>
              <a:gd name="connsiteX7" fmla="*/ 3941464 w 4940554"/>
              <a:gd name="connsiteY7" fmla="*/ 0 h 3111660"/>
              <a:gd name="connsiteX8" fmla="*/ 4441009 w 4940554"/>
              <a:gd name="connsiteY8" fmla="*/ 0 h 3111660"/>
              <a:gd name="connsiteX9" fmla="*/ 4940554 w 4940554"/>
              <a:gd name="connsiteY9" fmla="*/ 0 h 3111660"/>
              <a:gd name="connsiteX10" fmla="*/ 4940554 w 4940554"/>
              <a:gd name="connsiteY10" fmla="*/ 487493 h 3111660"/>
              <a:gd name="connsiteX11" fmla="*/ 4940554 w 4940554"/>
              <a:gd name="connsiteY11" fmla="*/ 974987 h 3111660"/>
              <a:gd name="connsiteX12" fmla="*/ 4940554 w 4940554"/>
              <a:gd name="connsiteY12" fmla="*/ 1524713 h 3111660"/>
              <a:gd name="connsiteX13" fmla="*/ 4940554 w 4940554"/>
              <a:gd name="connsiteY13" fmla="*/ 2012207 h 3111660"/>
              <a:gd name="connsiteX14" fmla="*/ 4940554 w 4940554"/>
              <a:gd name="connsiteY14" fmla="*/ 2593050 h 3111660"/>
              <a:gd name="connsiteX15" fmla="*/ 4940554 w 4940554"/>
              <a:gd name="connsiteY15" fmla="*/ 3111660 h 3111660"/>
              <a:gd name="connsiteX16" fmla="*/ 4490415 w 4940554"/>
              <a:gd name="connsiteY16" fmla="*/ 3111660 h 3111660"/>
              <a:gd name="connsiteX17" fmla="*/ 4040275 w 4940554"/>
              <a:gd name="connsiteY17" fmla="*/ 3111660 h 3111660"/>
              <a:gd name="connsiteX18" fmla="*/ 3590136 w 4940554"/>
              <a:gd name="connsiteY18" fmla="*/ 3111660 h 3111660"/>
              <a:gd name="connsiteX19" fmla="*/ 3139997 w 4940554"/>
              <a:gd name="connsiteY19" fmla="*/ 3111660 h 3111660"/>
              <a:gd name="connsiteX20" fmla="*/ 2640452 w 4940554"/>
              <a:gd name="connsiteY20" fmla="*/ 3111660 h 3111660"/>
              <a:gd name="connsiteX21" fmla="*/ 2140907 w 4940554"/>
              <a:gd name="connsiteY21" fmla="*/ 3111660 h 3111660"/>
              <a:gd name="connsiteX22" fmla="*/ 1690767 w 4940554"/>
              <a:gd name="connsiteY22" fmla="*/ 3111660 h 3111660"/>
              <a:gd name="connsiteX23" fmla="*/ 1043006 w 4940554"/>
              <a:gd name="connsiteY23" fmla="*/ 3111660 h 3111660"/>
              <a:gd name="connsiteX24" fmla="*/ 494055 w 4940554"/>
              <a:gd name="connsiteY24" fmla="*/ 3111660 h 3111660"/>
              <a:gd name="connsiteX25" fmla="*/ 0 w 4940554"/>
              <a:gd name="connsiteY25" fmla="*/ 3111660 h 3111660"/>
              <a:gd name="connsiteX26" fmla="*/ 0 w 4940554"/>
              <a:gd name="connsiteY26" fmla="*/ 2624167 h 3111660"/>
              <a:gd name="connsiteX27" fmla="*/ 0 w 4940554"/>
              <a:gd name="connsiteY27" fmla="*/ 2074440 h 3111660"/>
              <a:gd name="connsiteX28" fmla="*/ 0 w 4940554"/>
              <a:gd name="connsiteY28" fmla="*/ 1555830 h 3111660"/>
              <a:gd name="connsiteX29" fmla="*/ 0 w 4940554"/>
              <a:gd name="connsiteY29" fmla="*/ 1006103 h 3111660"/>
              <a:gd name="connsiteX30" fmla="*/ 0 w 4940554"/>
              <a:gd name="connsiteY30" fmla="*/ 518610 h 3111660"/>
              <a:gd name="connsiteX31" fmla="*/ 0 w 4940554"/>
              <a:gd name="connsiteY31" fmla="*/ 0 h 311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40554" h="3111660" fill="none" extrusionOk="0">
                <a:moveTo>
                  <a:pt x="0" y="0"/>
                </a:moveTo>
                <a:cubicBezTo>
                  <a:pt x="218648" y="-5185"/>
                  <a:pt x="375424" y="14939"/>
                  <a:pt x="499545" y="0"/>
                </a:cubicBezTo>
                <a:cubicBezTo>
                  <a:pt x="623666" y="-14939"/>
                  <a:pt x="1017170" y="19541"/>
                  <a:pt x="1147306" y="0"/>
                </a:cubicBezTo>
                <a:cubicBezTo>
                  <a:pt x="1277442" y="-19541"/>
                  <a:pt x="1661313" y="28997"/>
                  <a:pt x="1795068" y="0"/>
                </a:cubicBezTo>
                <a:cubicBezTo>
                  <a:pt x="1928823" y="-28997"/>
                  <a:pt x="2197304" y="35575"/>
                  <a:pt x="2344018" y="0"/>
                </a:cubicBezTo>
                <a:cubicBezTo>
                  <a:pt x="2490732" y="-35575"/>
                  <a:pt x="2630847" y="39262"/>
                  <a:pt x="2744752" y="0"/>
                </a:cubicBezTo>
                <a:cubicBezTo>
                  <a:pt x="2858657" y="-39262"/>
                  <a:pt x="3110376" y="51141"/>
                  <a:pt x="3392514" y="0"/>
                </a:cubicBezTo>
                <a:cubicBezTo>
                  <a:pt x="3674652" y="-51141"/>
                  <a:pt x="3761843" y="62628"/>
                  <a:pt x="3941464" y="0"/>
                </a:cubicBezTo>
                <a:cubicBezTo>
                  <a:pt x="4121085" y="-62628"/>
                  <a:pt x="4296712" y="27964"/>
                  <a:pt x="4441009" y="0"/>
                </a:cubicBezTo>
                <a:cubicBezTo>
                  <a:pt x="4585307" y="-27964"/>
                  <a:pt x="4830248" y="12450"/>
                  <a:pt x="4940554" y="0"/>
                </a:cubicBezTo>
                <a:cubicBezTo>
                  <a:pt x="4943537" y="112179"/>
                  <a:pt x="4933222" y="307204"/>
                  <a:pt x="4940554" y="487493"/>
                </a:cubicBezTo>
                <a:cubicBezTo>
                  <a:pt x="4947886" y="667782"/>
                  <a:pt x="4934440" y="856948"/>
                  <a:pt x="4940554" y="974987"/>
                </a:cubicBezTo>
                <a:cubicBezTo>
                  <a:pt x="4946668" y="1093026"/>
                  <a:pt x="4886171" y="1374269"/>
                  <a:pt x="4940554" y="1524713"/>
                </a:cubicBezTo>
                <a:cubicBezTo>
                  <a:pt x="4994937" y="1675157"/>
                  <a:pt x="4915457" y="1812951"/>
                  <a:pt x="4940554" y="2012207"/>
                </a:cubicBezTo>
                <a:cubicBezTo>
                  <a:pt x="4965651" y="2211463"/>
                  <a:pt x="4887004" y="2450058"/>
                  <a:pt x="4940554" y="2593050"/>
                </a:cubicBezTo>
                <a:cubicBezTo>
                  <a:pt x="4994104" y="2736042"/>
                  <a:pt x="4888654" y="2868470"/>
                  <a:pt x="4940554" y="3111660"/>
                </a:cubicBezTo>
                <a:cubicBezTo>
                  <a:pt x="4749921" y="3114598"/>
                  <a:pt x="4588112" y="3084036"/>
                  <a:pt x="4490415" y="3111660"/>
                </a:cubicBezTo>
                <a:cubicBezTo>
                  <a:pt x="4392718" y="3139284"/>
                  <a:pt x="4193871" y="3073067"/>
                  <a:pt x="4040275" y="3111660"/>
                </a:cubicBezTo>
                <a:cubicBezTo>
                  <a:pt x="3886679" y="3150253"/>
                  <a:pt x="3683781" y="3111597"/>
                  <a:pt x="3590136" y="3111660"/>
                </a:cubicBezTo>
                <a:cubicBezTo>
                  <a:pt x="3496491" y="3111723"/>
                  <a:pt x="3295634" y="3094723"/>
                  <a:pt x="3139997" y="3111660"/>
                </a:cubicBezTo>
                <a:cubicBezTo>
                  <a:pt x="2984360" y="3128597"/>
                  <a:pt x="2874241" y="3070435"/>
                  <a:pt x="2640452" y="3111660"/>
                </a:cubicBezTo>
                <a:cubicBezTo>
                  <a:pt x="2406664" y="3152885"/>
                  <a:pt x="2278922" y="3079583"/>
                  <a:pt x="2140907" y="3111660"/>
                </a:cubicBezTo>
                <a:cubicBezTo>
                  <a:pt x="2002892" y="3143737"/>
                  <a:pt x="1821378" y="3099139"/>
                  <a:pt x="1690767" y="3111660"/>
                </a:cubicBezTo>
                <a:cubicBezTo>
                  <a:pt x="1560156" y="3124181"/>
                  <a:pt x="1227868" y="3097195"/>
                  <a:pt x="1043006" y="3111660"/>
                </a:cubicBezTo>
                <a:cubicBezTo>
                  <a:pt x="858144" y="3126125"/>
                  <a:pt x="634988" y="3092317"/>
                  <a:pt x="494055" y="3111660"/>
                </a:cubicBezTo>
                <a:cubicBezTo>
                  <a:pt x="353122" y="3131003"/>
                  <a:pt x="165532" y="3059879"/>
                  <a:pt x="0" y="3111660"/>
                </a:cubicBezTo>
                <a:cubicBezTo>
                  <a:pt x="-25999" y="2924192"/>
                  <a:pt x="30249" y="2732951"/>
                  <a:pt x="0" y="2624167"/>
                </a:cubicBezTo>
                <a:cubicBezTo>
                  <a:pt x="-30249" y="2515383"/>
                  <a:pt x="47754" y="2321355"/>
                  <a:pt x="0" y="2074440"/>
                </a:cubicBezTo>
                <a:cubicBezTo>
                  <a:pt x="-47754" y="1827525"/>
                  <a:pt x="27977" y="1759125"/>
                  <a:pt x="0" y="1555830"/>
                </a:cubicBezTo>
                <a:cubicBezTo>
                  <a:pt x="-27977" y="1352535"/>
                  <a:pt x="33922" y="1164041"/>
                  <a:pt x="0" y="1006103"/>
                </a:cubicBezTo>
                <a:cubicBezTo>
                  <a:pt x="-33922" y="848165"/>
                  <a:pt x="52200" y="737139"/>
                  <a:pt x="0" y="518610"/>
                </a:cubicBezTo>
                <a:cubicBezTo>
                  <a:pt x="-52200" y="300081"/>
                  <a:pt x="39831" y="254182"/>
                  <a:pt x="0" y="0"/>
                </a:cubicBezTo>
                <a:close/>
              </a:path>
              <a:path w="4940554" h="3111660" stroke="0" extrusionOk="0">
                <a:moveTo>
                  <a:pt x="0" y="0"/>
                </a:moveTo>
                <a:cubicBezTo>
                  <a:pt x="215963" y="-15772"/>
                  <a:pt x="456279" y="49646"/>
                  <a:pt x="647762" y="0"/>
                </a:cubicBezTo>
                <a:cubicBezTo>
                  <a:pt x="839245" y="-49646"/>
                  <a:pt x="1124137" y="50466"/>
                  <a:pt x="1246118" y="0"/>
                </a:cubicBezTo>
                <a:cubicBezTo>
                  <a:pt x="1368099" y="-50466"/>
                  <a:pt x="1570053" y="25681"/>
                  <a:pt x="1795068" y="0"/>
                </a:cubicBezTo>
                <a:cubicBezTo>
                  <a:pt x="2020083" y="-25681"/>
                  <a:pt x="2167487" y="62244"/>
                  <a:pt x="2393424" y="0"/>
                </a:cubicBezTo>
                <a:cubicBezTo>
                  <a:pt x="2619361" y="-62244"/>
                  <a:pt x="2672642" y="22309"/>
                  <a:pt x="2942374" y="0"/>
                </a:cubicBezTo>
                <a:cubicBezTo>
                  <a:pt x="3212106" y="-22309"/>
                  <a:pt x="3302133" y="7881"/>
                  <a:pt x="3392514" y="0"/>
                </a:cubicBezTo>
                <a:cubicBezTo>
                  <a:pt x="3482895" y="-7881"/>
                  <a:pt x="3722575" y="4531"/>
                  <a:pt x="3941464" y="0"/>
                </a:cubicBezTo>
                <a:cubicBezTo>
                  <a:pt x="4160353" y="-4531"/>
                  <a:pt x="4481777" y="75706"/>
                  <a:pt x="4940554" y="0"/>
                </a:cubicBezTo>
                <a:cubicBezTo>
                  <a:pt x="4979662" y="244933"/>
                  <a:pt x="4897808" y="398286"/>
                  <a:pt x="4940554" y="518610"/>
                </a:cubicBezTo>
                <a:cubicBezTo>
                  <a:pt x="4983300" y="638934"/>
                  <a:pt x="4934417" y="829634"/>
                  <a:pt x="4940554" y="1006103"/>
                </a:cubicBezTo>
                <a:cubicBezTo>
                  <a:pt x="4946691" y="1182572"/>
                  <a:pt x="4908054" y="1335728"/>
                  <a:pt x="4940554" y="1493597"/>
                </a:cubicBezTo>
                <a:cubicBezTo>
                  <a:pt x="4973054" y="1651466"/>
                  <a:pt x="4925299" y="1774734"/>
                  <a:pt x="4940554" y="2012207"/>
                </a:cubicBezTo>
                <a:cubicBezTo>
                  <a:pt x="4955809" y="2249680"/>
                  <a:pt x="4894081" y="2227480"/>
                  <a:pt x="4940554" y="2437467"/>
                </a:cubicBezTo>
                <a:cubicBezTo>
                  <a:pt x="4987027" y="2647454"/>
                  <a:pt x="4870121" y="2932894"/>
                  <a:pt x="4940554" y="3111660"/>
                </a:cubicBezTo>
                <a:cubicBezTo>
                  <a:pt x="4754976" y="3128915"/>
                  <a:pt x="4646898" y="3097797"/>
                  <a:pt x="4490415" y="3111660"/>
                </a:cubicBezTo>
                <a:cubicBezTo>
                  <a:pt x="4333932" y="3125523"/>
                  <a:pt x="4138227" y="3108904"/>
                  <a:pt x="4040275" y="3111660"/>
                </a:cubicBezTo>
                <a:cubicBezTo>
                  <a:pt x="3942323" y="3114416"/>
                  <a:pt x="3784333" y="3088262"/>
                  <a:pt x="3639541" y="3111660"/>
                </a:cubicBezTo>
                <a:cubicBezTo>
                  <a:pt x="3494749" y="3135058"/>
                  <a:pt x="3391308" y="3102779"/>
                  <a:pt x="3189402" y="3111660"/>
                </a:cubicBezTo>
                <a:cubicBezTo>
                  <a:pt x="2987496" y="3120541"/>
                  <a:pt x="2810783" y="3071690"/>
                  <a:pt x="2591046" y="3111660"/>
                </a:cubicBezTo>
                <a:cubicBezTo>
                  <a:pt x="2371309" y="3151630"/>
                  <a:pt x="2238775" y="3106044"/>
                  <a:pt x="2140907" y="3111660"/>
                </a:cubicBezTo>
                <a:cubicBezTo>
                  <a:pt x="2043039" y="3117276"/>
                  <a:pt x="1793414" y="3077850"/>
                  <a:pt x="1690767" y="3111660"/>
                </a:cubicBezTo>
                <a:cubicBezTo>
                  <a:pt x="1588120" y="3145470"/>
                  <a:pt x="1482605" y="3106392"/>
                  <a:pt x="1290034" y="3111660"/>
                </a:cubicBezTo>
                <a:cubicBezTo>
                  <a:pt x="1097463" y="3116928"/>
                  <a:pt x="914807" y="3109540"/>
                  <a:pt x="741083" y="3111660"/>
                </a:cubicBezTo>
                <a:cubicBezTo>
                  <a:pt x="567359" y="3113780"/>
                  <a:pt x="368698" y="3044324"/>
                  <a:pt x="0" y="3111660"/>
                </a:cubicBezTo>
                <a:cubicBezTo>
                  <a:pt x="-43098" y="2925519"/>
                  <a:pt x="21640" y="2757707"/>
                  <a:pt x="0" y="2624167"/>
                </a:cubicBezTo>
                <a:cubicBezTo>
                  <a:pt x="-21640" y="2490627"/>
                  <a:pt x="5805" y="2296932"/>
                  <a:pt x="0" y="2105557"/>
                </a:cubicBezTo>
                <a:cubicBezTo>
                  <a:pt x="-5805" y="1914182"/>
                  <a:pt x="43241" y="1859924"/>
                  <a:pt x="0" y="1618063"/>
                </a:cubicBezTo>
                <a:cubicBezTo>
                  <a:pt x="-43241" y="1376202"/>
                  <a:pt x="51509" y="1304679"/>
                  <a:pt x="0" y="1037220"/>
                </a:cubicBezTo>
                <a:cubicBezTo>
                  <a:pt x="-51509" y="769761"/>
                  <a:pt x="49734" y="701772"/>
                  <a:pt x="0" y="456377"/>
                </a:cubicBezTo>
                <a:cubicBezTo>
                  <a:pt x="-49734" y="210982"/>
                  <a:pt x="39966" y="14642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26693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4690-93E1-BA8F-FDC3-3E095233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Progress (Performance) Reporting </a:t>
            </a:r>
            <a:endParaRPr lang="en-US" dirty="0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75C8-E3D4-6D92-981B-9CBAF50B7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Grant award administrator is the only person who can "submit". Submission = Status Changed to Pending-Review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PI requests "Alternate Grants Award Administrator" role from RSP (Darlene Holte)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PI goes in and completes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PI assigns completed PR (Performance Report) to the DOJ "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GrantManager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" listed within the portal application (listed in MANY places).</a:t>
            </a: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ea typeface="+mn-lt"/>
                <a:cs typeface="+mn-lt"/>
              </a:rPr>
              <a:t>Delinquent reports may result in a suspension of grant funds</a:t>
            </a:r>
            <a:r>
              <a:rPr lang="en-US" sz="1800" b="1" dirty="0">
                <a:solidFill>
                  <a:srgbClr val="000000"/>
                </a:solidFill>
                <a:highlight>
                  <a:srgbClr val="FFFF00"/>
                </a:highlight>
                <a:ea typeface="+mn-lt"/>
                <a:cs typeface="+mn-lt"/>
              </a:rPr>
              <a:t> FOR THE ENTIRE UNIVERSITY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ea typeface="+mn-lt"/>
                <a:cs typeface="+mn-lt"/>
              </a:rPr>
              <a:t>. Once the delinquent report is submitted, the suspension will be lifted within 24 hours.</a:t>
            </a:r>
          </a:p>
          <a:p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Final reports are due no later than 120 days after the end of the award.</a:t>
            </a:r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DCB6C-65A0-692A-5D8D-89BD53C7E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2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D0B1-24B5-D804-F7DF-9769D818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1605-376D-D4AD-DEAB-1531DA90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PI requests "Alternate Grants Award Administrator" role from RSP</a:t>
            </a:r>
          </a:p>
          <a:p>
            <a:endParaRPr lang="en-US" dirty="0">
              <a:highlight>
                <a:srgbClr val="FFFF00"/>
              </a:highlight>
              <a:cs typeface="Calibri"/>
            </a:endParaRPr>
          </a:p>
          <a:p>
            <a:r>
              <a:rPr lang="en-US" b="1" dirty="0">
                <a:cs typeface="Calibri"/>
              </a:rPr>
              <a:t>PI goes in and completes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ROLE FOR THIS PROJECT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One and done – once RSP approves role it does not need to be requested again for subsequent reports.</a:t>
            </a: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44165-463F-C13A-DCC4-91464DAE1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CF4A-CC35-7791-CC6D-0971F49F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Progress (Performance) Reporting Continued</a:t>
            </a:r>
            <a:endParaRPr lang="en-US" dirty="0"/>
          </a:p>
        </p:txBody>
      </p:sp>
      <p:pic>
        <p:nvPicPr>
          <p:cNvPr id="5" name="Content Placeholder 4" descr="A screenshot of a survey&#10;&#10;Description automatically generated">
            <a:extLst>
              <a:ext uri="{FF2B5EF4-FFF2-40B4-BE49-F238E27FC236}">
                <a16:creationId xmlns:a16="http://schemas.microsoft.com/office/drawing/2014/main" id="{D6D3A3F8-9997-F11D-F8AF-FB7FCCFFC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1711908"/>
            <a:ext cx="5819775" cy="31822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27E4E-8CF7-2F0D-0143-A865414E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28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C6C2E9E-6BD2-E262-69F2-F21D80F8CC17}"/>
              </a:ext>
            </a:extLst>
          </p:cNvPr>
          <p:cNvSpPr/>
          <p:nvPr/>
        </p:nvSpPr>
        <p:spPr>
          <a:xfrm>
            <a:off x="5943600" y="2533650"/>
            <a:ext cx="304800" cy="17907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F3560-BE28-9B4E-1F20-BA5F2C9573D2}"/>
              </a:ext>
            </a:extLst>
          </p:cNvPr>
          <p:cNvSpPr txBox="1"/>
          <p:nvPr/>
        </p:nvSpPr>
        <p:spPr>
          <a:xfrm>
            <a:off x="6248399" y="2971799"/>
            <a:ext cx="12382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This is all done by the PI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A44942F-5F42-A054-F3DE-91BA089A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4857688"/>
            <a:ext cx="6096000" cy="194322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8F8BE-FB13-7370-966F-F1B3EA23EEB6}"/>
              </a:ext>
            </a:extLst>
          </p:cNvPr>
          <p:cNvCxnSpPr/>
          <p:nvPr/>
        </p:nvCxnSpPr>
        <p:spPr>
          <a:xfrm flipH="1">
            <a:off x="7924800" y="4143375"/>
            <a:ext cx="361950" cy="495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7FB36E-D806-E2FC-E2C7-D1C333F04D96}"/>
              </a:ext>
            </a:extLst>
          </p:cNvPr>
          <p:cNvSpPr txBox="1"/>
          <p:nvPr/>
        </p:nvSpPr>
        <p:spPr>
          <a:xfrm>
            <a:off x="8258175" y="2285999"/>
            <a:ext cx="17145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Example of what a new report will look like in the </a:t>
            </a:r>
            <a:r>
              <a:rPr lang="en-US" dirty="0" err="1">
                <a:cs typeface="Calibri"/>
              </a:rPr>
              <a:t>JustGrants</a:t>
            </a:r>
            <a:r>
              <a:rPr lang="en-US" dirty="0">
                <a:cs typeface="Calibri"/>
              </a:rPr>
              <a:t> Application.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E02AC-C17F-9608-DC1C-7B756CD62E92}"/>
              </a:ext>
            </a:extLst>
          </p:cNvPr>
          <p:cNvSpPr txBox="1"/>
          <p:nvPr/>
        </p:nvSpPr>
        <p:spPr>
          <a:xfrm>
            <a:off x="9372600" y="4000500"/>
            <a:ext cx="253365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NOTE: "Begin" will always appear if the award is not in edit mode, however, it may not be accessible if the PR is not assigned to the logged-in user, and therefore is not available for editing.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45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A895E-81CD-1C1B-A366-55192515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036B-545F-DFBD-D5A3-2CB733ED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8B6E6-8678-CC36-49B0-AE770C28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Box folder with templates</a:t>
            </a:r>
          </a:p>
          <a:p>
            <a:pPr lvl="1"/>
            <a:r>
              <a:rPr lang="en-US" sz="2600" dirty="0"/>
              <a:t>Proposal checklist; Goals, Objectives and Deliverables template; Research and Evaluation Independence Integrity Statement; Timeline template</a:t>
            </a:r>
            <a:endParaRPr lang="en-US" dirty="0"/>
          </a:p>
          <a:p>
            <a:r>
              <a:rPr lang="en-US" dirty="0"/>
              <a:t>RSP Guidance Document for </a:t>
            </a:r>
            <a:r>
              <a:rPr lang="en-US" dirty="0" err="1"/>
              <a:t>JustGrants</a:t>
            </a:r>
            <a:r>
              <a:rPr lang="en-US" dirty="0"/>
              <a:t> submissions</a:t>
            </a:r>
          </a:p>
          <a:p>
            <a:r>
              <a:rPr lang="en-US" dirty="0"/>
              <a:t>Office of Justice Programs (OJP) Application Resource Guide</a:t>
            </a:r>
            <a:br>
              <a:rPr lang="en-US" dirty="0"/>
            </a:br>
            <a:r>
              <a:rPr lang="en-US" dirty="0">
                <a:hlinkClick r:id="rId3"/>
              </a:rPr>
              <a:t>https://www.ojp.gov/funding/apply/ojp-grant-application-resource-guide</a:t>
            </a:r>
            <a:r>
              <a:rPr lang="en-US" dirty="0"/>
              <a:t> </a:t>
            </a:r>
          </a:p>
          <a:p>
            <a:r>
              <a:rPr lang="en-US" dirty="0"/>
              <a:t>Department of Justice (DOJ) Grants Financial Guide</a:t>
            </a:r>
            <a:br>
              <a:rPr lang="en-US" dirty="0"/>
            </a:br>
            <a:r>
              <a:rPr lang="en-US" dirty="0">
                <a:hlinkClick r:id="rId4"/>
              </a:rPr>
              <a:t>https://www.ojp.gov/funding/financialguidedoj/overview</a:t>
            </a:r>
            <a:r>
              <a:rPr lang="en-US" dirty="0"/>
              <a:t> </a:t>
            </a:r>
          </a:p>
          <a:p>
            <a:r>
              <a:rPr lang="en-US" dirty="0" err="1"/>
              <a:t>JustGrants</a:t>
            </a:r>
            <a:r>
              <a:rPr lang="en-US" dirty="0"/>
              <a:t> YouTube Channel    </a:t>
            </a:r>
            <a:r>
              <a:rPr lang="en-US" sz="2400" dirty="0">
                <a:hlinkClick r:id="rId5"/>
              </a:rPr>
              <a:t>https://www.youtube.com/playlist?list=PLx69PAkw8NuL9MRKIb8aIF20OH5TfZJge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EA9D2-70E3-93EE-3A33-24DE21786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8412-6CB4-107D-D968-02F9FA40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0DAA-1B78-4866-29EE-193EE045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Accessing the </a:t>
            </a:r>
            <a:r>
              <a:rPr lang="en-US" dirty="0" err="1">
                <a:ea typeface="Calibri"/>
                <a:cs typeface="Calibri"/>
              </a:rPr>
              <a:t>JustGrants</a:t>
            </a:r>
            <a:r>
              <a:rPr lang="en-US" dirty="0">
                <a:ea typeface="Calibri"/>
                <a:cs typeface="Calibri"/>
              </a:rPr>
              <a:t> system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Review of roles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Preparing a Proposal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Submitting Progress Reports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Calibri"/>
              </a:rPr>
              <a:t>Resources and templates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B95EE-C354-D482-B713-BA3BC66ED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FB75-0E5A-0CB2-B8D4-DA29973D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ea typeface="Calibri Light" panose="020F0302020204030204"/>
                <a:cs typeface="Calibri Light" panose="020F0302020204030204"/>
              </a:rPr>
              <a:t>JustGrants</a:t>
            </a:r>
            <a:r>
              <a:rPr lang="en-US">
                <a:ea typeface="Calibri Light" panose="020F0302020204030204"/>
                <a:cs typeface="Calibri Light" panose="020F0302020204030204"/>
              </a:rPr>
              <a:t> Login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18BE0-DF1D-D2D2-8096-0BA3925A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login form&#10;&#10;Description automatically generated">
            <a:extLst>
              <a:ext uri="{FF2B5EF4-FFF2-40B4-BE49-F238E27FC236}">
                <a16:creationId xmlns:a16="http://schemas.microsoft.com/office/drawing/2014/main" id="{95739CBB-2BA4-2150-0CD9-E87C4C16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1" y="1714500"/>
            <a:ext cx="2292708" cy="3028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6ABAD-6D04-3BCF-D688-F6C74A86C961}"/>
              </a:ext>
            </a:extLst>
          </p:cNvPr>
          <p:cNvSpPr txBox="1"/>
          <p:nvPr/>
        </p:nvSpPr>
        <p:spPr>
          <a:xfrm>
            <a:off x="7524750" y="1790699"/>
            <a:ext cx="395287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Upon receipt of a welcome email, </a:t>
            </a:r>
            <a:r>
              <a:rPr lang="en-US" sz="2000" dirty="0">
                <a:ea typeface="+mn-lt"/>
                <a:cs typeface="+mn-lt"/>
              </a:rPr>
              <a:t>Users have </a:t>
            </a:r>
            <a:r>
              <a:rPr lang="en-US" sz="2000" b="1" dirty="0">
                <a:ea typeface="+mn-lt"/>
                <a:cs typeface="+mn-lt"/>
              </a:rPr>
              <a:t>3 days to complete this process after receiving the invitation email.</a:t>
            </a:r>
            <a:r>
              <a:rPr lang="en-US" sz="2000" dirty="0">
                <a:ea typeface="+mn-lt"/>
                <a:cs typeface="+mn-lt"/>
              </a:rPr>
              <a:t> After the time has elapsed, the service desk should be contacted to restart the process.</a:t>
            </a:r>
            <a:endParaRPr lang="en-US" sz="1600" b="1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Your service desk contact information will be contained in the Welcome email (invitation).</a:t>
            </a:r>
            <a:endParaRPr lang="en-US" sz="1600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Follow steps to complete account.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Once account is complete you will land on a "My Apps" page, click the tile that corresponds to the current application in process. This will take you to your next steps....</a:t>
            </a:r>
          </a:p>
        </p:txBody>
      </p:sp>
      <p:pic>
        <p:nvPicPr>
          <p:cNvPr id="8" name="Picture 7" descr="A close-up of a email&#10;&#10;Description automatically generated">
            <a:extLst>
              <a:ext uri="{FF2B5EF4-FFF2-40B4-BE49-F238E27FC236}">
                <a16:creationId xmlns:a16="http://schemas.microsoft.com/office/drawing/2014/main" id="{3F0D9C70-D0E7-B6FB-0DEB-9C8D5C3BB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278" y="1790700"/>
            <a:ext cx="5198269" cy="4010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0E859B-B65F-1A0A-B767-6D594444D1B0}"/>
              </a:ext>
            </a:extLst>
          </p:cNvPr>
          <p:cNvSpPr txBox="1"/>
          <p:nvPr/>
        </p:nvSpPr>
        <p:spPr>
          <a:xfrm>
            <a:off x="241101" y="4767262"/>
            <a:ext cx="193357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** The above shows what the sign-in page will look like when coming back to complete an application in progress</a:t>
            </a:r>
          </a:p>
        </p:txBody>
      </p:sp>
    </p:spTree>
    <p:extLst>
      <p:ext uri="{BB962C8B-B14F-4D97-AF65-F5344CB8AC3E}">
        <p14:creationId xmlns:p14="http://schemas.microsoft.com/office/powerpoint/2010/main" val="412897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FB75-0E5A-0CB2-B8D4-DA29973D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en-US" err="1">
                <a:ea typeface="Calibri Light" panose="020F0302020204030204"/>
                <a:cs typeface="Calibri Light" panose="020F0302020204030204"/>
              </a:rPr>
              <a:t>JustGrants</a:t>
            </a:r>
            <a:r>
              <a:rPr lang="en-US">
                <a:ea typeface="Calibri Light" panose="020F0302020204030204"/>
                <a:cs typeface="Calibri Light" panose="020F0302020204030204"/>
              </a:rPr>
              <a:t> Contacts/Role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62DD-B9D6-E3F4-A84D-D1F5E4A3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127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Darlene Holte – Entity Administrator (does not count towards applicant totals) - </a:t>
            </a:r>
            <a:r>
              <a:rPr lang="en-US" b="1" dirty="0">
                <a:ea typeface="Calibri"/>
                <a:cs typeface="Calibri"/>
              </a:rPr>
              <a:t>Not to be added as the 8F point of contact</a:t>
            </a:r>
          </a:p>
          <a:p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Provides </a:t>
            </a:r>
            <a:r>
              <a:rPr lang="en-US" dirty="0" err="1">
                <a:ea typeface="Calibri"/>
                <a:cs typeface="Calibri"/>
              </a:rPr>
              <a:t>JustGrants</a:t>
            </a:r>
            <a:r>
              <a:rPr lang="en-US" dirty="0">
                <a:ea typeface="Calibri"/>
                <a:cs typeface="Calibri"/>
              </a:rPr>
              <a:t> access to applications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Brenda Egan – Authorized Official Representative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PI – Application Submitter </a:t>
            </a: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Department RA – Application Submitter "2" </a:t>
            </a: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RSP specialist – Application Submitter "3"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600" dirty="0">
                <a:ea typeface="Calibri"/>
                <a:cs typeface="Calibri"/>
              </a:rPr>
              <a:t>No more than the 4 listed above can be added</a:t>
            </a:r>
          </a:p>
          <a:p>
            <a:pPr marL="0" indent="0">
              <a:buNone/>
            </a:pPr>
            <a:r>
              <a:rPr lang="en-US" sz="2600" dirty="0">
                <a:ea typeface="Calibri"/>
                <a:cs typeface="Calibri"/>
              </a:rPr>
              <a:t> (i.e. there cannot be an "application submitter #4")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18BE0-DF1D-D2D2-8096-0BA3925A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492818F-3C9A-EDF1-C6FF-9C749F16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30" y="2659123"/>
            <a:ext cx="3228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5C34-1EF2-D1BF-2CA2-826C6DAE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E3E1-D424-50A4-91F9-0948D9176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88CB3-0FA8-53E3-B78C-0B0C6FF11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69" y="2659630"/>
            <a:ext cx="8190462" cy="3650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038F5-077B-AE09-6279-97C2053F2704}"/>
              </a:ext>
            </a:extLst>
          </p:cNvPr>
          <p:cNvSpPr txBox="1"/>
          <p:nvPr/>
        </p:nvSpPr>
        <p:spPr>
          <a:xfrm>
            <a:off x="838199" y="2002536"/>
            <a:ext cx="971397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ea typeface="Calibri Light"/>
                <a:cs typeface="Calibri Light"/>
              </a:rPr>
              <a:t>Two-Step Process: Pre-submission (Step 1) ---&gt; Full submission (Step 2)</a:t>
            </a:r>
            <a:endParaRPr lang="en-US" sz="2400" dirty="0">
              <a:highlight>
                <a:srgbClr val="FFFF00"/>
              </a:highlight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76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5C34-1EF2-D1BF-2CA2-826C6DAE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Step 1 ---&gt; grants.gov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E3E1-D424-50A4-91F9-0948D9176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7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CBBE08-06B3-E3F7-7498-61FB3ED0F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56169"/>
            <a:ext cx="9278645" cy="2219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7F5A6B-0733-03E5-5E47-6FDC3DD289A8}"/>
              </a:ext>
            </a:extLst>
          </p:cNvPr>
          <p:cNvSpPr txBox="1"/>
          <p:nvPr/>
        </p:nvSpPr>
        <p:spPr>
          <a:xfrm>
            <a:off x="838200" y="4380379"/>
            <a:ext cx="927864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PI </a:t>
            </a:r>
            <a:r>
              <a:rPr lang="en-US" sz="2400" i="1" dirty="0"/>
              <a:t>or</a:t>
            </a:r>
            <a:r>
              <a:rPr lang="en-US" sz="2400" dirty="0"/>
              <a:t> Department Admin in Box 8F </a:t>
            </a:r>
            <a:r>
              <a:rPr lang="en-US" sz="2400" dirty="0">
                <a:sym typeface="Wingdings" panose="05000000000000000000" pitchFamily="2" charset="2"/>
              </a:rPr>
              <a:t> Request RSP assign Submitter role to anyone else who needs access</a:t>
            </a:r>
          </a:p>
          <a:p>
            <a:endParaRPr lang="en-US" sz="2400" i="1" dirty="0">
              <a:cs typeface="Calibri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Research Admin or PI has </a:t>
            </a:r>
            <a:r>
              <a:rPr lang="en-US" sz="2400" b="1" dirty="0">
                <a:sym typeface="Wingdings" panose="05000000000000000000" pitchFamily="2" charset="2"/>
              </a:rPr>
              <a:t>Submitter</a:t>
            </a:r>
            <a:r>
              <a:rPr lang="en-US" sz="2400" dirty="0">
                <a:sym typeface="Wingdings" panose="05000000000000000000" pitchFamily="2" charset="2"/>
              </a:rPr>
              <a:t> role </a:t>
            </a:r>
            <a:r>
              <a:rPr lang="en-US" sz="2400" b="1" i="1" dirty="0">
                <a:sym typeface="Wingdings" panose="05000000000000000000" pitchFamily="2" charset="2"/>
              </a:rPr>
              <a:t>but RSP must submit!</a:t>
            </a:r>
            <a:endParaRPr lang="en-US" sz="2400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63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5C34-1EF2-D1BF-2CA2-826C6DAE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Step 1---&gt; grants.gov submission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306E-9072-9CE5-C4A4-3749C623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Follow RFP for pre-submission instructions – Step 1 Submission (Cayuse or RAMP S2S to grants.gov)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Title, budget amount can be changed at Step 2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RSP is not expecting a final budget at Step 1 stage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Step 1 RAMP records will be withdrawn for copy (or new record) for Step 2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E3E1-D424-50A4-91F9-0948D9176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B06F5-152A-9715-2660-D3481D01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74" y="4533494"/>
            <a:ext cx="7838052" cy="1501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4D7303-3128-C5F7-59B7-4B0E930E0785}"/>
              </a:ext>
            </a:extLst>
          </p:cNvPr>
          <p:cNvSpPr txBox="1"/>
          <p:nvPr/>
        </p:nvSpPr>
        <p:spPr>
          <a:xfrm>
            <a:off x="582870" y="4822780"/>
            <a:ext cx="1594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ym typeface="Wingdings" panose="05000000000000000000" pitchFamily="2" charset="2"/>
              </a:rPr>
              <a:t>14 days between </a:t>
            </a:r>
          </a:p>
          <a:p>
            <a:pPr algn="r"/>
            <a:r>
              <a:rPr lang="en-US" b="1">
                <a:sym typeface="Wingdings" panose="05000000000000000000" pitchFamily="2" charset="2"/>
              </a:rPr>
              <a:t>Step 1 / Step 2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0461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0AAC-D3C5-305A-901B-601D3C8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 panose="020F0302020204030204"/>
                <a:cs typeface="Calibri Light" panose="020F0302020204030204"/>
              </a:rPr>
              <a:t>Step 2 Proposal ---&gt; 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JustGrants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7AEE-68F8-DE89-7407-0E1BEC4C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2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Data Requested with the Application</a:t>
            </a:r>
          </a:p>
          <a:p>
            <a:pPr marL="514350" indent="-514350">
              <a:buAutoNum type="arabicPeriod"/>
            </a:pPr>
            <a:r>
              <a:rPr lang="en-US" sz="2000" dirty="0"/>
              <a:t>Abstract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Proposal Narrative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Goals, Objectives, and Deliverables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CVs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Project Management and Timeline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Letters of Support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Research and Evaluation Independence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Bibliography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Tools/Instruments/Questionnaires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List of Individuals in the Application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Request to Use Incentives or Stipends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Consortium/Contractual Arrangements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Data Archiving Plan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Documentation of New Investigator Status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Budget &amp; Budget Justification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NICRA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Human Subjects IRB Assurance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/>
              <a:t>Privacy Certificate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i="1" dirty="0"/>
              <a:t>Other items that are likely N/A: Executive Compensation, Duplication in Costs, Pre-Agreement Costs, Limitation on Employee Compensation</a:t>
            </a:r>
            <a:endParaRPr lang="en-US" sz="1600" i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60216-0CD0-FD4D-BF2C-FA8365594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1836</Words>
  <Application>Microsoft Office PowerPoint</Application>
  <PresentationFormat>Widescreen</PresentationFormat>
  <Paragraphs>252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Office Theme</vt:lpstr>
      <vt:lpstr>Custom Design</vt:lpstr>
      <vt:lpstr>PowerPoint Presentation</vt:lpstr>
      <vt:lpstr>Just the Basics:  Navigating the JustGrants System  for DOJ Proposals and Awards  </vt:lpstr>
      <vt:lpstr>Agenda</vt:lpstr>
      <vt:lpstr>JustGrants Login</vt:lpstr>
      <vt:lpstr>JustGrants Contacts/Role</vt:lpstr>
      <vt:lpstr>Preparing a Proposal</vt:lpstr>
      <vt:lpstr>Step 1 ---&gt; grants.gov</vt:lpstr>
      <vt:lpstr>Step 1---&gt; grants.gov submission</vt:lpstr>
      <vt:lpstr>Step 2 Proposal ---&gt; JustGrants</vt:lpstr>
      <vt:lpstr>Step 2 Proposal ---&gt; JustGrants</vt:lpstr>
      <vt:lpstr>Data Requested with Application</vt:lpstr>
      <vt:lpstr>Abstract</vt:lpstr>
      <vt:lpstr>Goals, Objectives, and Deliverables</vt:lpstr>
      <vt:lpstr>Goals, Objectives, and Deliverables</vt:lpstr>
      <vt:lpstr>Project Management and Timeline</vt:lpstr>
      <vt:lpstr>Research and Evaluation Independence  and Integrity Statement</vt:lpstr>
      <vt:lpstr>List of Individuals in the Application</vt:lpstr>
      <vt:lpstr>Request to Use Incentives or Stipends</vt:lpstr>
      <vt:lpstr>Data Archiving Plan</vt:lpstr>
      <vt:lpstr>Budget and Budget Justification</vt:lpstr>
      <vt:lpstr>Budget Entry: Personnel</vt:lpstr>
      <vt:lpstr>Budget Entry: Travel</vt:lpstr>
      <vt:lpstr>Budget Entry: Budget Justification</vt:lpstr>
      <vt:lpstr>Human Subjects IRB Assurance</vt:lpstr>
      <vt:lpstr>Privacy Certification</vt:lpstr>
      <vt:lpstr>Progress (Performance) Reporting </vt:lpstr>
      <vt:lpstr>Progress Reporting</vt:lpstr>
      <vt:lpstr>Progress (Performance) Reporting Continued</vt:lpstr>
      <vt:lpstr>Resources</vt:lpstr>
    </vt:vector>
  </TitlesOfParts>
  <Company>UW-Madison - Research and Sponsored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Hebl</dc:creator>
  <cp:lastModifiedBy>Sarah Marcotte</cp:lastModifiedBy>
  <cp:revision>408</cp:revision>
  <dcterms:created xsi:type="dcterms:W3CDTF">2017-07-11T15:13:22Z</dcterms:created>
  <dcterms:modified xsi:type="dcterms:W3CDTF">2024-11-07T18:26:22Z</dcterms:modified>
</cp:coreProperties>
</file>